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2" r:id="rId3"/>
    <p:sldId id="271" r:id="rId4"/>
    <p:sldId id="270" r:id="rId5"/>
    <p:sldId id="276" r:id="rId6"/>
    <p:sldId id="269" r:id="rId7"/>
    <p:sldId id="295" r:id="rId8"/>
    <p:sldId id="294" r:id="rId9"/>
    <p:sldId id="281" r:id="rId10"/>
    <p:sldId id="282" r:id="rId11"/>
  </p:sldIdLst>
  <p:sldSz cx="12192000" cy="6858000"/>
  <p:notesSz cx="6858000" cy="9144000"/>
  <p:embeddedFontLst>
    <p:embeddedFont>
      <p:font typeface="공체 Light" pitchFamily="2" charset="-127"/>
      <p:regular r:id="rId12"/>
    </p:embeddedFont>
    <p:embeddedFont>
      <p:font typeface="Trebuchet MS" panose="020B070302020209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603E"/>
    <a:srgbClr val="1542FF"/>
    <a:srgbClr val="002FF6"/>
    <a:srgbClr val="0000C0"/>
    <a:srgbClr val="513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379" y="1234904"/>
            <a:ext cx="7427741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379" y="3714579"/>
            <a:ext cx="74277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1348" y="365125"/>
            <a:ext cx="8328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074" y="6356350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audio" Target="../media/audio1.wav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5.png"/><Relationship Id="rId26" Type="http://schemas.openxmlformats.org/officeDocument/2006/relationships/image" Target="../media/image24.png"/><Relationship Id="rId39" Type="http://schemas.microsoft.com/office/2007/relationships/hdphoto" Target="../media/hdphoto16.wdp"/><Relationship Id="rId21" Type="http://schemas.microsoft.com/office/2007/relationships/hdphoto" Target="../media/hdphoto2.wdp"/><Relationship Id="rId34" Type="http://schemas.openxmlformats.org/officeDocument/2006/relationships/image" Target="../media/image28.png"/><Relationship Id="rId42" Type="http://schemas.openxmlformats.org/officeDocument/2006/relationships/image" Target="../media/image32.png"/><Relationship Id="rId47" Type="http://schemas.microsoft.com/office/2007/relationships/hdphoto" Target="../media/hdphoto19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6" Type="http://schemas.openxmlformats.org/officeDocument/2006/relationships/image" Target="../media/image21.png"/><Relationship Id="rId29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17.png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37" Type="http://schemas.microsoft.com/office/2007/relationships/hdphoto" Target="../media/hdphoto15.wdp"/><Relationship Id="rId40" Type="http://schemas.openxmlformats.org/officeDocument/2006/relationships/image" Target="../media/image31.png"/><Relationship Id="rId45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23" Type="http://schemas.microsoft.com/office/2007/relationships/hdphoto" Target="../media/hdphoto3.wdp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microsoft.com/office/2007/relationships/hdphoto" Target="../media/hdphoto1.wdp"/><Relationship Id="rId31" Type="http://schemas.microsoft.com/office/2007/relationships/hdphoto" Target="../media/hdphoto12.wdp"/><Relationship Id="rId44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microsoft.com/office/2007/relationships/hdphoto" Target="../media/hdphoto8.wdp"/><Relationship Id="rId22" Type="http://schemas.openxmlformats.org/officeDocument/2006/relationships/image" Target="../media/image7.png"/><Relationship Id="rId27" Type="http://schemas.microsoft.com/office/2007/relationships/hdphoto" Target="../media/hdphoto10.wdp"/><Relationship Id="rId30" Type="http://schemas.openxmlformats.org/officeDocument/2006/relationships/image" Target="../media/image26.png"/><Relationship Id="rId35" Type="http://schemas.microsoft.com/office/2007/relationships/hdphoto" Target="../media/hdphoto14.wdp"/><Relationship Id="rId43" Type="http://schemas.microsoft.com/office/2007/relationships/hdphoto" Target="../media/hdphoto18.wdp"/><Relationship Id="rId8" Type="http://schemas.openxmlformats.org/officeDocument/2006/relationships/image" Target="../media/image14.png"/><Relationship Id="rId3" Type="http://schemas.microsoft.com/office/2007/relationships/hdphoto" Target="../media/hdphoto6.wdp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microsoft.com/office/2007/relationships/hdphoto" Target="../media/hdphoto9.wdp"/><Relationship Id="rId33" Type="http://schemas.microsoft.com/office/2007/relationships/hdphoto" Target="../media/hdphoto13.wdp"/><Relationship Id="rId38" Type="http://schemas.openxmlformats.org/officeDocument/2006/relationships/image" Target="../media/image30.png"/><Relationship Id="rId46" Type="http://schemas.openxmlformats.org/officeDocument/2006/relationships/image" Target="../media/image33.png"/><Relationship Id="rId20" Type="http://schemas.openxmlformats.org/officeDocument/2006/relationships/image" Target="../media/image6.png"/><Relationship Id="rId41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hdphoto" Target="../media/hdphoto1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5.wdp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31.png"/><Relationship Id="rId1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4.wdp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9.wdp"/><Relationship Id="rId4" Type="http://schemas.openxmlformats.org/officeDocument/2006/relationships/image" Target="../media/image33.png"/><Relationship Id="rId9" Type="http://schemas.microsoft.com/office/2007/relationships/hdphoto" Target="../media/hdphoto20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41.png"/><Relationship Id="rId3" Type="http://schemas.microsoft.com/office/2007/relationships/hdphoto" Target="../media/hdphoto4.wdp"/><Relationship Id="rId7" Type="http://schemas.openxmlformats.org/officeDocument/2006/relationships/image" Target="../media/image38.png"/><Relationship Id="rId12" Type="http://schemas.microsoft.com/office/2007/relationships/hdphoto" Target="../media/hdphoto2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microsoft.com/office/2007/relationships/hdphoto" Target="../media/hdphoto19.wdp"/><Relationship Id="rId10" Type="http://schemas.microsoft.com/office/2007/relationships/hdphoto" Target="../media/hdphoto22.wdp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4.wdp"/><Relationship Id="rId7" Type="http://schemas.microsoft.com/office/2007/relationships/hdphoto" Target="../media/hdphoto2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19.wdp"/><Relationship Id="rId4" Type="http://schemas.openxmlformats.org/officeDocument/2006/relationships/image" Target="../media/image33.png"/><Relationship Id="rId9" Type="http://schemas.microsoft.com/office/2007/relationships/hdphoto" Target="../media/hdphoto2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4.wdp"/><Relationship Id="rId7" Type="http://schemas.microsoft.com/office/2007/relationships/hdphoto" Target="../media/hdphoto22.wdp"/><Relationship Id="rId12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microsoft.com/office/2007/relationships/hdphoto" Target="../media/hdphoto21.wdp"/><Relationship Id="rId5" Type="http://schemas.microsoft.com/office/2007/relationships/hdphoto" Target="../media/hdphoto19.wdp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microsoft.com/office/2007/relationships/hdphoto" Target="../media/hdphoto2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4.wdp"/><Relationship Id="rId7" Type="http://schemas.microsoft.com/office/2007/relationships/hdphoto" Target="../media/hdphoto2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9.wdp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microsoft.com/office/2007/relationships/hdphoto" Target="../media/hdphoto2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88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햄찌의</a:t>
            </a:r>
            <a:r>
              <a:rPr lang="ko-KR" altLang="en-US" sz="88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모험</a:t>
            </a:r>
            <a:endParaRPr lang="en-US" sz="8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1E21EFA-231A-86A0-FD28-10C651273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 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잃어버린 엄마를 찾아서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C961AA-C600-BFD2-6384-E5910B8F358E}"/>
              </a:ext>
            </a:extLst>
          </p:cNvPr>
          <p:cNvGrpSpPr/>
          <p:nvPr/>
        </p:nvGrpSpPr>
        <p:grpSpPr>
          <a:xfrm flipH="1">
            <a:off x="283757" y="0"/>
            <a:ext cx="2945220" cy="2688870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AC5B04-C7F8-2544-61E4-E43FA446C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CA2A2F-ADDD-0D7E-C27C-4E02F44F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1A2D40-994C-00B8-C9AA-98E13C3C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A7E8DA-C471-4961-82D5-EB539F83EFD7}"/>
              </a:ext>
            </a:extLst>
          </p:cNvPr>
          <p:cNvGrpSpPr/>
          <p:nvPr/>
        </p:nvGrpSpPr>
        <p:grpSpPr>
          <a:xfrm>
            <a:off x="9389745" y="5991225"/>
            <a:ext cx="927483" cy="866775"/>
            <a:chOff x="9200275" y="5861739"/>
            <a:chExt cx="1043285" cy="9749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CB5B69-2AA9-F027-001C-858F6C77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00275" y="5861739"/>
              <a:ext cx="1043285" cy="974997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A0921EC-A7E7-9B1D-06F3-293A1913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60" b="89623" l="9712" r="89928">
                          <a14:foregroundMark x1="68345" y1="5660" x2="75540" y2="8019"/>
                          <a14:foregroundMark x1="36691" y1="7547" x2="29496" y2="9906"/>
                          <a14:foregroundMark x1="38489" y1="28774" x2="25180" y2="39623"/>
                          <a14:foregroundMark x1="71583" y1="27830" x2="75180" y2="34906"/>
                          <a14:foregroundMark x1="66187" y1="60849" x2="43165" y2="67453"/>
                          <a14:foregroundMark x1="64748" y1="75943" x2="55396" y2="75472"/>
                          <a14:foregroundMark x1="31655" y1="39151" x2="26978" y2="42925"/>
                          <a14:foregroundMark x1="32374" y1="30189" x2="13669" y2="42925"/>
                          <a14:foregroundMark x1="28777" y1="24528" x2="25540" y2="27830"/>
                          <a14:foregroundMark x1="34892" y1="26887" x2="38849" y2="32547"/>
                          <a14:foregroundMark x1="41367" y1="34906" x2="42086" y2="23113"/>
                          <a14:foregroundMark x1="71942" y1="30189" x2="63669" y2="26887"/>
                          <a14:foregroundMark x1="69065" y1="25472" x2="75540" y2="35849"/>
                          <a14:foregroundMark x1="75180" y1="32547" x2="76978" y2="43868"/>
                          <a14:foregroundMark x1="73381" y1="36792" x2="61871" y2="39623"/>
                          <a14:foregroundMark x1="66187" y1="31604" x2="62950" y2="311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0664">
              <a:off x="9382257" y="6253175"/>
              <a:ext cx="444412" cy="338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28CE67E5-49E7-444E-858F-1790C78AADF0}"/>
              </a:ext>
            </a:extLst>
          </p:cNvPr>
          <p:cNvSpPr/>
          <p:nvPr/>
        </p:nvSpPr>
        <p:spPr>
          <a:xfrm>
            <a:off x="3134359" y="4961758"/>
            <a:ext cx="5699760" cy="1531117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43709-070A-48AE-B692-1597C6EB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 건너기 스테이지 클리어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030AF3-8F7D-4EE0-A361-A902A16FBF7C}"/>
              </a:ext>
            </a:extLst>
          </p:cNvPr>
          <p:cNvGrpSpPr/>
          <p:nvPr/>
        </p:nvGrpSpPr>
        <p:grpSpPr>
          <a:xfrm>
            <a:off x="4753725" y="3431633"/>
            <a:ext cx="2461027" cy="2295683"/>
            <a:chOff x="4865486" y="4120278"/>
            <a:chExt cx="2461027" cy="229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EC35E5-6B74-4C39-80E1-EDC86C86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5486" y="412027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E02D0-CED8-489A-BB27-CFFC34AC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5815589" y="4896946"/>
              <a:ext cx="1302151" cy="107926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FE959CD-9C23-4472-8D49-92BB691DA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48" y="2192709"/>
            <a:ext cx="4670646" cy="46706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276D1B-9B5A-49F5-ABA3-07FC504FD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322906" y="2281124"/>
            <a:ext cx="4670646" cy="4670646"/>
          </a:xfrm>
          <a:prstGeom prst="rect">
            <a:avLst/>
          </a:prstGeom>
        </p:spPr>
      </p:pic>
      <p:pic>
        <p:nvPicPr>
          <p:cNvPr id="3" name="RMW0011">
            <a:hlinkClick r:id="" action="ppaction://media"/>
            <a:extLst>
              <a:ext uri="{FF2B5EF4-FFF2-40B4-BE49-F238E27FC236}">
                <a16:creationId xmlns:a16="http://schemas.microsoft.com/office/drawing/2014/main" id="{ED2AFC59-82FD-45C8-8931-E5044BAC61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6508" y="70297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3BCB62-C4C4-444F-9F97-3EE7E3C221D2}"/>
              </a:ext>
            </a:extLst>
          </p:cNvPr>
          <p:cNvSpPr txBox="1">
            <a:spLocks/>
          </p:cNvSpPr>
          <p:nvPr/>
        </p:nvSpPr>
        <p:spPr>
          <a:xfrm>
            <a:off x="373030" y="467671"/>
            <a:ext cx="2881394" cy="84154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latin typeface="공체 Light" panose="00000300000000000000" pitchFamily="2" charset="-127"/>
                <a:ea typeface="공체 Light" panose="00000300000000000000" pitchFamily="2" charset="-127"/>
              </a:rPr>
              <a:t>스테이지 목록</a:t>
            </a:r>
            <a:endParaRPr lang="en-US" sz="48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AE54E15D-5A03-48A4-8BD5-737A09175554}"/>
              </a:ext>
            </a:extLst>
          </p:cNvPr>
          <p:cNvGrpSpPr/>
          <p:nvPr/>
        </p:nvGrpSpPr>
        <p:grpSpPr>
          <a:xfrm>
            <a:off x="9184576" y="1118817"/>
            <a:ext cx="2002321" cy="976852"/>
            <a:chOff x="8356747" y="1812976"/>
            <a:chExt cx="2002321" cy="976852"/>
          </a:xfrm>
        </p:grpSpPr>
        <p:pic>
          <p:nvPicPr>
            <p:cNvPr id="550" name="그림 549">
              <a:extLst>
                <a:ext uri="{FF2B5EF4-FFF2-40B4-BE49-F238E27FC236}">
                  <a16:creationId xmlns:a16="http://schemas.microsoft.com/office/drawing/2014/main" id="{0CECF22C-306E-4592-B2BE-EBD2E87B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356747" y="1812976"/>
              <a:ext cx="564996" cy="276379"/>
            </a:xfrm>
            <a:prstGeom prst="rect">
              <a:avLst/>
            </a:prstGeom>
          </p:spPr>
        </p:pic>
        <p:pic>
          <p:nvPicPr>
            <p:cNvPr id="551" name="그림 550">
              <a:extLst>
                <a:ext uri="{FF2B5EF4-FFF2-40B4-BE49-F238E27FC236}">
                  <a16:creationId xmlns:a16="http://schemas.microsoft.com/office/drawing/2014/main" id="{665289C2-05AC-459F-9C83-6927FDD69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606591" y="1937183"/>
              <a:ext cx="564996" cy="276379"/>
            </a:xfrm>
            <a:prstGeom prst="rect">
              <a:avLst/>
            </a:prstGeom>
          </p:spPr>
        </p:pic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2A46B7EB-0A1A-475D-9209-FE4CA8CF7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8862055" y="2054022"/>
              <a:ext cx="564996" cy="276379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93722583-4C55-4045-B1A2-64EA50DE4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114237" y="2178081"/>
              <a:ext cx="564996" cy="276379"/>
            </a:xfrm>
            <a:prstGeom prst="rect">
              <a:avLst/>
            </a:prstGeom>
          </p:spPr>
        </p:pic>
        <p:pic>
          <p:nvPicPr>
            <p:cNvPr id="554" name="그림 553">
              <a:extLst>
                <a:ext uri="{FF2B5EF4-FFF2-40B4-BE49-F238E27FC236}">
                  <a16:creationId xmlns:a16="http://schemas.microsoft.com/office/drawing/2014/main" id="{C5D63F19-566A-46AF-B3E5-34F3B110F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363816" y="2305455"/>
              <a:ext cx="564996" cy="276379"/>
            </a:xfrm>
            <a:prstGeom prst="rect">
              <a:avLst/>
            </a:prstGeom>
          </p:spPr>
        </p:pic>
        <p:pic>
          <p:nvPicPr>
            <p:cNvPr id="555" name="그림 554">
              <a:extLst>
                <a:ext uri="{FF2B5EF4-FFF2-40B4-BE49-F238E27FC236}">
                  <a16:creationId xmlns:a16="http://schemas.microsoft.com/office/drawing/2014/main" id="{185DFA5D-EDCD-4D4F-A2F4-353D903C8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608730" y="2422162"/>
              <a:ext cx="564996" cy="276379"/>
            </a:xfrm>
            <a:prstGeom prst="rect">
              <a:avLst/>
            </a:prstGeom>
          </p:spPr>
        </p:pic>
        <p:pic>
          <p:nvPicPr>
            <p:cNvPr id="556" name="그림 555">
              <a:extLst>
                <a:ext uri="{FF2B5EF4-FFF2-40B4-BE49-F238E27FC236}">
                  <a16:creationId xmlns:a16="http://schemas.microsoft.com/office/drawing/2014/main" id="{A212C284-CAA0-470F-B53E-5EF4DBDCC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0000" l="6667" r="90667">
                          <a14:foregroundMark x1="34667" y1="8667" x2="56000" y2="2667"/>
                          <a14:foregroundMark x1="49333" y1="3333" x2="19333" y2="12667"/>
                          <a14:foregroundMark x1="18667" y1="15333" x2="16005" y2="17197"/>
                          <a14:foregroundMark x1="83333" y1="20000" x2="90667" y2="22667"/>
                          <a14:foregroundMark x1="60000" y1="37333" x2="66000" y2="34000"/>
                          <a14:backgroundMark x1="4000" y1="23333" x2="53333" y2="48667"/>
                        </a14:backgroundRemoval>
                      </a14:imgEffect>
                    </a14:imgLayer>
                  </a14:imgProps>
                </a:ext>
              </a:extLst>
            </a:blip>
            <a:srcRect b="51083"/>
            <a:stretch/>
          </p:blipFill>
          <p:spPr>
            <a:xfrm>
              <a:off x="9794072" y="2513449"/>
              <a:ext cx="564996" cy="276379"/>
            </a:xfrm>
            <a:prstGeom prst="rect">
              <a:avLst/>
            </a:prstGeom>
          </p:spPr>
        </p:pic>
      </p:grp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C26160D4-7396-434E-898D-AFCEEE60AA8A}"/>
              </a:ext>
            </a:extLst>
          </p:cNvPr>
          <p:cNvGrpSpPr/>
          <p:nvPr/>
        </p:nvGrpSpPr>
        <p:grpSpPr>
          <a:xfrm>
            <a:off x="8443650" y="1058992"/>
            <a:ext cx="2866640" cy="1400859"/>
            <a:chOff x="8356747" y="1388969"/>
            <a:chExt cx="2866640" cy="1400859"/>
          </a:xfrm>
        </p:grpSpPr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754BAC83-73BB-4C19-B7BA-3957710C57C1}"/>
                </a:ext>
              </a:extLst>
            </p:cNvPr>
            <p:cNvGrpSpPr/>
            <p:nvPr/>
          </p:nvGrpSpPr>
          <p:grpSpPr>
            <a:xfrm>
              <a:off x="8356747" y="1812976"/>
              <a:ext cx="2002321" cy="976852"/>
              <a:chOff x="8356747" y="1812976"/>
              <a:chExt cx="2002321" cy="976852"/>
            </a:xfrm>
          </p:grpSpPr>
          <p:pic>
            <p:nvPicPr>
              <p:cNvPr id="525" name="그림 524">
                <a:extLst>
                  <a:ext uri="{FF2B5EF4-FFF2-40B4-BE49-F238E27FC236}">
                    <a16:creationId xmlns:a16="http://schemas.microsoft.com/office/drawing/2014/main" id="{BF5AA29B-57F0-4267-B2B2-1C9559EFE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6" name="그림 525">
                <a:extLst>
                  <a:ext uri="{FF2B5EF4-FFF2-40B4-BE49-F238E27FC236}">
                    <a16:creationId xmlns:a16="http://schemas.microsoft.com/office/drawing/2014/main" id="{BEDCE19F-D27E-4E7D-9830-DD17EB665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7" name="그림 526">
                <a:extLst>
                  <a:ext uri="{FF2B5EF4-FFF2-40B4-BE49-F238E27FC236}">
                    <a16:creationId xmlns:a16="http://schemas.microsoft.com/office/drawing/2014/main" id="{4309A0CC-4071-400E-A31E-FDF6B20F5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8" name="그림 527">
                <a:extLst>
                  <a:ext uri="{FF2B5EF4-FFF2-40B4-BE49-F238E27FC236}">
                    <a16:creationId xmlns:a16="http://schemas.microsoft.com/office/drawing/2014/main" id="{E2690B4B-51E4-4099-A322-31A960972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29" name="그림 528">
                <a:extLst>
                  <a:ext uri="{FF2B5EF4-FFF2-40B4-BE49-F238E27FC236}">
                    <a16:creationId xmlns:a16="http://schemas.microsoft.com/office/drawing/2014/main" id="{40B04A14-992F-4334-B557-EDE371D95F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0" name="그림 529">
                <a:extLst>
                  <a:ext uri="{FF2B5EF4-FFF2-40B4-BE49-F238E27FC236}">
                    <a16:creationId xmlns:a16="http://schemas.microsoft.com/office/drawing/2014/main" id="{08F52118-65BB-4CFC-8829-0E98E0334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1" name="그림 530">
                <a:extLst>
                  <a:ext uri="{FF2B5EF4-FFF2-40B4-BE49-F238E27FC236}">
                    <a16:creationId xmlns:a16="http://schemas.microsoft.com/office/drawing/2014/main" id="{1F8DFAFA-11F9-4CA7-BB21-0A5B71AE7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33" name="그룹 532">
              <a:extLst>
                <a:ext uri="{FF2B5EF4-FFF2-40B4-BE49-F238E27FC236}">
                  <a16:creationId xmlns:a16="http://schemas.microsoft.com/office/drawing/2014/main" id="{E1C2ED40-B9EF-457F-980F-B2527E8FADA9}"/>
                </a:ext>
              </a:extLst>
            </p:cNvPr>
            <p:cNvGrpSpPr/>
            <p:nvPr/>
          </p:nvGrpSpPr>
          <p:grpSpPr>
            <a:xfrm>
              <a:off x="8610167" y="1684500"/>
              <a:ext cx="2002321" cy="976852"/>
              <a:chOff x="8356747" y="1812976"/>
              <a:chExt cx="2002321" cy="976852"/>
            </a:xfrm>
          </p:grpSpPr>
          <p:pic>
            <p:nvPicPr>
              <p:cNvPr id="534" name="그림 533">
                <a:extLst>
                  <a:ext uri="{FF2B5EF4-FFF2-40B4-BE49-F238E27FC236}">
                    <a16:creationId xmlns:a16="http://schemas.microsoft.com/office/drawing/2014/main" id="{3EF7DEFA-45CC-4A0A-AB73-CDC9324AB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5" name="그림 534">
                <a:extLst>
                  <a:ext uri="{FF2B5EF4-FFF2-40B4-BE49-F238E27FC236}">
                    <a16:creationId xmlns:a16="http://schemas.microsoft.com/office/drawing/2014/main" id="{A14E7B6A-BDE9-404E-BCC2-064FB9948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6" name="그림 535">
                <a:extLst>
                  <a:ext uri="{FF2B5EF4-FFF2-40B4-BE49-F238E27FC236}">
                    <a16:creationId xmlns:a16="http://schemas.microsoft.com/office/drawing/2014/main" id="{A9F6D4D4-E372-4B13-84FF-A01B12C6E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7" name="그림 536">
                <a:extLst>
                  <a:ext uri="{FF2B5EF4-FFF2-40B4-BE49-F238E27FC236}">
                    <a16:creationId xmlns:a16="http://schemas.microsoft.com/office/drawing/2014/main" id="{C6EE481E-CC2E-48E8-98F8-C1FEB03D5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8" name="그림 537">
                <a:extLst>
                  <a:ext uri="{FF2B5EF4-FFF2-40B4-BE49-F238E27FC236}">
                    <a16:creationId xmlns:a16="http://schemas.microsoft.com/office/drawing/2014/main" id="{A39CAB66-CD00-46DC-912A-2B4DD060B4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39" name="그림 538">
                <a:extLst>
                  <a:ext uri="{FF2B5EF4-FFF2-40B4-BE49-F238E27FC236}">
                    <a16:creationId xmlns:a16="http://schemas.microsoft.com/office/drawing/2014/main" id="{A47D927C-FCC6-47F7-B7F8-9946274721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0" name="그림 539">
                <a:extLst>
                  <a:ext uri="{FF2B5EF4-FFF2-40B4-BE49-F238E27FC236}">
                    <a16:creationId xmlns:a16="http://schemas.microsoft.com/office/drawing/2014/main" id="{20731F2C-94C5-47C5-89F7-7071B96EE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41" name="그룹 540">
              <a:extLst>
                <a:ext uri="{FF2B5EF4-FFF2-40B4-BE49-F238E27FC236}">
                  <a16:creationId xmlns:a16="http://schemas.microsoft.com/office/drawing/2014/main" id="{2361B790-6DBC-4F48-9056-7F481F442257}"/>
                </a:ext>
              </a:extLst>
            </p:cNvPr>
            <p:cNvGrpSpPr/>
            <p:nvPr/>
          </p:nvGrpSpPr>
          <p:grpSpPr>
            <a:xfrm>
              <a:off x="8860106" y="1565596"/>
              <a:ext cx="2002321" cy="976852"/>
              <a:chOff x="8356747" y="1812976"/>
              <a:chExt cx="2002321" cy="976852"/>
            </a:xfrm>
          </p:grpSpPr>
          <p:pic>
            <p:nvPicPr>
              <p:cNvPr id="542" name="그림 541">
                <a:extLst>
                  <a:ext uri="{FF2B5EF4-FFF2-40B4-BE49-F238E27FC236}">
                    <a16:creationId xmlns:a16="http://schemas.microsoft.com/office/drawing/2014/main" id="{F6D567BC-7CB6-42B9-80A4-8A565C4E9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3" name="그림 542">
                <a:extLst>
                  <a:ext uri="{FF2B5EF4-FFF2-40B4-BE49-F238E27FC236}">
                    <a16:creationId xmlns:a16="http://schemas.microsoft.com/office/drawing/2014/main" id="{19E30799-E048-4FED-9635-A9CF2DD59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4" name="그림 543">
                <a:extLst>
                  <a:ext uri="{FF2B5EF4-FFF2-40B4-BE49-F238E27FC236}">
                    <a16:creationId xmlns:a16="http://schemas.microsoft.com/office/drawing/2014/main" id="{AC66F930-E65C-43FF-8F21-843E6CDC7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5" name="그림 544">
                <a:extLst>
                  <a:ext uri="{FF2B5EF4-FFF2-40B4-BE49-F238E27FC236}">
                    <a16:creationId xmlns:a16="http://schemas.microsoft.com/office/drawing/2014/main" id="{FD5B3E39-A8BA-4CD5-B149-B7BB2F4A7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6" name="그림 545">
                <a:extLst>
                  <a:ext uri="{FF2B5EF4-FFF2-40B4-BE49-F238E27FC236}">
                    <a16:creationId xmlns:a16="http://schemas.microsoft.com/office/drawing/2014/main" id="{C1BB5BCC-3E1F-4C4F-BD65-F1B83008A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7" name="그림 546">
                <a:extLst>
                  <a:ext uri="{FF2B5EF4-FFF2-40B4-BE49-F238E27FC236}">
                    <a16:creationId xmlns:a16="http://schemas.microsoft.com/office/drawing/2014/main" id="{6CA5CF85-3AD0-4055-B8F5-DBC9F8549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48" name="그림 547">
                <a:extLst>
                  <a:ext uri="{FF2B5EF4-FFF2-40B4-BE49-F238E27FC236}">
                    <a16:creationId xmlns:a16="http://schemas.microsoft.com/office/drawing/2014/main" id="{DFD40492-6650-4781-B765-7AE56C8EB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663489B2-5FE3-4E56-A777-128E91F4E43B}"/>
                </a:ext>
              </a:extLst>
            </p:cNvPr>
            <p:cNvGrpSpPr/>
            <p:nvPr/>
          </p:nvGrpSpPr>
          <p:grpSpPr>
            <a:xfrm>
              <a:off x="9221066" y="1388969"/>
              <a:ext cx="2002321" cy="976852"/>
              <a:chOff x="8356747" y="1812976"/>
              <a:chExt cx="2002321" cy="976852"/>
            </a:xfrm>
          </p:grpSpPr>
          <p:pic>
            <p:nvPicPr>
              <p:cNvPr id="558" name="그림 557">
                <a:extLst>
                  <a:ext uri="{FF2B5EF4-FFF2-40B4-BE49-F238E27FC236}">
                    <a16:creationId xmlns:a16="http://schemas.microsoft.com/office/drawing/2014/main" id="{AD8677AC-0F53-4AAB-9044-C6B5C83D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356747" y="1812976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59" name="그림 558">
                <a:extLst>
                  <a:ext uri="{FF2B5EF4-FFF2-40B4-BE49-F238E27FC236}">
                    <a16:creationId xmlns:a16="http://schemas.microsoft.com/office/drawing/2014/main" id="{553EB57B-E61F-4CE0-B823-A4A3F967B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606591" y="1937183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0" name="그림 559">
                <a:extLst>
                  <a:ext uri="{FF2B5EF4-FFF2-40B4-BE49-F238E27FC236}">
                    <a16:creationId xmlns:a16="http://schemas.microsoft.com/office/drawing/2014/main" id="{CA3C43D3-8D59-4394-8596-1A276BFED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8862055" y="205402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1" name="그림 560">
                <a:extLst>
                  <a:ext uri="{FF2B5EF4-FFF2-40B4-BE49-F238E27FC236}">
                    <a16:creationId xmlns:a16="http://schemas.microsoft.com/office/drawing/2014/main" id="{84901ECB-8116-44C3-B8E7-D5B8D60AE7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114237" y="2178081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2" name="그림 561">
                <a:extLst>
                  <a:ext uri="{FF2B5EF4-FFF2-40B4-BE49-F238E27FC236}">
                    <a16:creationId xmlns:a16="http://schemas.microsoft.com/office/drawing/2014/main" id="{203CF862-524E-47C8-BE7C-F66959EF7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363816" y="2305455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3" name="그림 562">
                <a:extLst>
                  <a:ext uri="{FF2B5EF4-FFF2-40B4-BE49-F238E27FC236}">
                    <a16:creationId xmlns:a16="http://schemas.microsoft.com/office/drawing/2014/main" id="{14319703-6359-4EC6-ADA3-411C5C699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608730" y="2422162"/>
                <a:ext cx="564996" cy="276379"/>
              </a:xfrm>
              <a:prstGeom prst="rect">
                <a:avLst/>
              </a:prstGeom>
            </p:spPr>
          </p:pic>
          <p:pic>
            <p:nvPicPr>
              <p:cNvPr id="564" name="그림 563">
                <a:extLst>
                  <a:ext uri="{FF2B5EF4-FFF2-40B4-BE49-F238E27FC236}">
                    <a16:creationId xmlns:a16="http://schemas.microsoft.com/office/drawing/2014/main" id="{507D00AC-75D1-4EFB-96B6-FFD9E2C2BE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7" b="90000" l="6667" r="90667">
                            <a14:foregroundMark x1="34667" y1="8667" x2="56000" y2="2667"/>
                            <a14:foregroundMark x1="49333" y1="3333" x2="19333" y2="12667"/>
                            <a14:foregroundMark x1="18667" y1="15333" x2="16005" y2="17197"/>
                            <a14:foregroundMark x1="83333" y1="20000" x2="90667" y2="22667"/>
                            <a14:foregroundMark x1="60000" y1="37333" x2="66000" y2="34000"/>
                            <a14:backgroundMark x1="4000" y1="23333" x2="53333" y2="48667"/>
                          </a14:backgroundRemoval>
                        </a14:imgEffect>
                      </a14:imgLayer>
                    </a14:imgProps>
                  </a:ext>
                </a:extLst>
              </a:blip>
              <a:srcRect b="51083"/>
              <a:stretch/>
            </p:blipFill>
            <p:spPr>
              <a:xfrm>
                <a:off x="9794072" y="2513449"/>
                <a:ext cx="564996" cy="276379"/>
              </a:xfrm>
              <a:prstGeom prst="rect">
                <a:avLst/>
              </a:prstGeom>
            </p:spPr>
          </p:pic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5F7158C-4687-49D9-A604-3AE4D8B67CC9}"/>
              </a:ext>
            </a:extLst>
          </p:cNvPr>
          <p:cNvGrpSpPr/>
          <p:nvPr/>
        </p:nvGrpSpPr>
        <p:grpSpPr>
          <a:xfrm>
            <a:off x="5411909" y="2537679"/>
            <a:ext cx="2845437" cy="1426333"/>
            <a:chOff x="1787525" y="5212616"/>
            <a:chExt cx="2845437" cy="1426333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1506ACD-074C-44C6-AC54-BC6F8E6FAA51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40441012-7781-4A2D-820B-74EABA948D1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D8714BAE-6028-4151-B09B-54338A2753E8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5" name="Picture 2" descr="이끼바닥 - 끄코위키">
                    <a:extLst>
                      <a:ext uri="{FF2B5EF4-FFF2-40B4-BE49-F238E27FC236}">
                        <a16:creationId xmlns:a16="http://schemas.microsoft.com/office/drawing/2014/main" id="{F2FD9249-B12B-4E33-AE40-66A6036523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2" descr="이끼바닥 - 끄코위키">
                    <a:extLst>
                      <a:ext uri="{FF2B5EF4-FFF2-40B4-BE49-F238E27FC236}">
                        <a16:creationId xmlns:a16="http://schemas.microsoft.com/office/drawing/2014/main" id="{0E12FD7E-82AF-4F24-B963-4BAE43E245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076A8061-D26E-47EB-8A2D-A9361E44C008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3" name="Picture 2" descr="이끼바닥 - 끄코위키">
                    <a:extLst>
                      <a:ext uri="{FF2B5EF4-FFF2-40B4-BE49-F238E27FC236}">
                        <a16:creationId xmlns:a16="http://schemas.microsoft.com/office/drawing/2014/main" id="{221129FB-F0A9-4739-98FA-7B0F85FDF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2" descr="이끼바닥 - 끄코위키">
                    <a:extLst>
                      <a:ext uri="{FF2B5EF4-FFF2-40B4-BE49-F238E27FC236}">
                        <a16:creationId xmlns:a16="http://schemas.microsoft.com/office/drawing/2014/main" id="{33335B5B-6850-4D9F-9909-B1824C85EC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6E96D23B-67DA-4F2C-A5ED-00ACFA434A89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91" name="Picture 2" descr="이끼바닥 - 끄코위키">
                    <a:extLst>
                      <a:ext uri="{FF2B5EF4-FFF2-40B4-BE49-F238E27FC236}">
                        <a16:creationId xmlns:a16="http://schemas.microsoft.com/office/drawing/2014/main" id="{38DEB49B-249E-4AD4-9F2E-616712092E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2" descr="이끼바닥 - 끄코위키">
                    <a:extLst>
                      <a:ext uri="{FF2B5EF4-FFF2-40B4-BE49-F238E27FC236}">
                        <a16:creationId xmlns:a16="http://schemas.microsoft.com/office/drawing/2014/main" id="{A36C45FB-E086-490E-89A9-F492057376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1ACEA60E-C940-4811-BC19-CF8765B5074E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79" name="그룹 178">
                  <a:extLst>
                    <a:ext uri="{FF2B5EF4-FFF2-40B4-BE49-F238E27FC236}">
                      <a16:creationId xmlns:a16="http://schemas.microsoft.com/office/drawing/2014/main" id="{E7A98BDF-5C77-4569-895B-C1C9EDE020E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6" name="Picture 2" descr="이끼바닥 - 끄코위키">
                    <a:extLst>
                      <a:ext uri="{FF2B5EF4-FFF2-40B4-BE49-F238E27FC236}">
                        <a16:creationId xmlns:a16="http://schemas.microsoft.com/office/drawing/2014/main" id="{10A67F93-C071-4708-8EAD-67CAA75311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" descr="이끼바닥 - 끄코위키">
                    <a:extLst>
                      <a:ext uri="{FF2B5EF4-FFF2-40B4-BE49-F238E27FC236}">
                        <a16:creationId xmlns:a16="http://schemas.microsoft.com/office/drawing/2014/main" id="{020AD8E6-BE0D-44BC-9FF5-7142A7BF17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D0AD98CC-2AFD-4CAB-95B1-ED511C428864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4" name="Picture 2" descr="이끼바닥 - 끄코위키">
                    <a:extLst>
                      <a:ext uri="{FF2B5EF4-FFF2-40B4-BE49-F238E27FC236}">
                        <a16:creationId xmlns:a16="http://schemas.microsoft.com/office/drawing/2014/main" id="{AFB4B868-6AC9-465A-9EA3-8C0958A1EE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" descr="이끼바닥 - 끄코위키">
                    <a:extLst>
                      <a:ext uri="{FF2B5EF4-FFF2-40B4-BE49-F238E27FC236}">
                        <a16:creationId xmlns:a16="http://schemas.microsoft.com/office/drawing/2014/main" id="{7DE1103E-2AF0-47BA-851A-377C91A240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06870D4C-077F-4487-9BCB-9F4D2DABBC1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82" name="Picture 2" descr="이끼바닥 - 끄코위키">
                    <a:extLst>
                      <a:ext uri="{FF2B5EF4-FFF2-40B4-BE49-F238E27FC236}">
                        <a16:creationId xmlns:a16="http://schemas.microsoft.com/office/drawing/2014/main" id="{36D451E8-5F64-4660-8FC9-074B2D5420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" descr="이끼바닥 - 끄코위키">
                    <a:extLst>
                      <a:ext uri="{FF2B5EF4-FFF2-40B4-BE49-F238E27FC236}">
                        <a16:creationId xmlns:a16="http://schemas.microsoft.com/office/drawing/2014/main" id="{1ED76A2D-7C28-4015-A296-1DAD3C900C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9C3ED60E-4CE5-4943-B5E8-452A37771AE2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141713E-64E5-48B3-9809-63B2E95C9D5F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63D220C6-9094-4FF9-94AB-06A63FD20CC0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5" name="Picture 2" descr="이끼바닥 - 끄코위키">
                    <a:extLst>
                      <a:ext uri="{FF2B5EF4-FFF2-40B4-BE49-F238E27FC236}">
                        <a16:creationId xmlns:a16="http://schemas.microsoft.com/office/drawing/2014/main" id="{831AF573-E956-491C-8C60-32EA77F418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 descr="이끼바닥 - 끄코위키">
                    <a:extLst>
                      <a:ext uri="{FF2B5EF4-FFF2-40B4-BE49-F238E27FC236}">
                        <a16:creationId xmlns:a16="http://schemas.microsoft.com/office/drawing/2014/main" id="{0470E486-79B8-4A4F-851D-1DD14A7EB3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9" name="그룹 168">
                  <a:extLst>
                    <a:ext uri="{FF2B5EF4-FFF2-40B4-BE49-F238E27FC236}">
                      <a16:creationId xmlns:a16="http://schemas.microsoft.com/office/drawing/2014/main" id="{32252AE1-6D1D-4D53-B99A-894689AFD77F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3" name="Picture 2" descr="이끼바닥 - 끄코위키">
                    <a:extLst>
                      <a:ext uri="{FF2B5EF4-FFF2-40B4-BE49-F238E27FC236}">
                        <a16:creationId xmlns:a16="http://schemas.microsoft.com/office/drawing/2014/main" id="{92DC7FEA-1979-41D5-82ED-164478EC5A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 descr="이끼바닥 - 끄코위키">
                    <a:extLst>
                      <a:ext uri="{FF2B5EF4-FFF2-40B4-BE49-F238E27FC236}">
                        <a16:creationId xmlns:a16="http://schemas.microsoft.com/office/drawing/2014/main" id="{C5D2C53F-7C5A-44CD-89CA-2E2E56F114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0" name="그룹 169">
                  <a:extLst>
                    <a:ext uri="{FF2B5EF4-FFF2-40B4-BE49-F238E27FC236}">
                      <a16:creationId xmlns:a16="http://schemas.microsoft.com/office/drawing/2014/main" id="{864103C0-B585-400F-A6E1-23913345045B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71" name="Picture 2" descr="이끼바닥 - 끄코위키">
                    <a:extLst>
                      <a:ext uri="{FF2B5EF4-FFF2-40B4-BE49-F238E27FC236}">
                        <a16:creationId xmlns:a16="http://schemas.microsoft.com/office/drawing/2014/main" id="{A0030C20-1611-4B2E-AC0B-73EDD18E3B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 descr="이끼바닥 - 끄코위키">
                    <a:extLst>
                      <a:ext uri="{FF2B5EF4-FFF2-40B4-BE49-F238E27FC236}">
                        <a16:creationId xmlns:a16="http://schemas.microsoft.com/office/drawing/2014/main" id="{B7BCED2A-0542-4679-A7C6-EF83FF0770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B11B8B02-B99C-4866-A575-2DF1EB2D80FD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9F2412F7-74ED-48E4-A4CD-9F4E9F336802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6" name="Picture 2" descr="이끼바닥 - 끄코위키">
                    <a:extLst>
                      <a:ext uri="{FF2B5EF4-FFF2-40B4-BE49-F238E27FC236}">
                        <a16:creationId xmlns:a16="http://schemas.microsoft.com/office/drawing/2014/main" id="{4532EC36-B8B6-42F4-A760-4F44C7E8B55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 descr="이끼바닥 - 끄코위키">
                    <a:extLst>
                      <a:ext uri="{FF2B5EF4-FFF2-40B4-BE49-F238E27FC236}">
                        <a16:creationId xmlns:a16="http://schemas.microsoft.com/office/drawing/2014/main" id="{AE6ECAEB-7DF0-4917-9D1F-29DD82B4C7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C88C97AF-3A90-4B7F-A8E9-60ADE31ACE22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4" name="Picture 2" descr="이끼바닥 - 끄코위키">
                    <a:extLst>
                      <a:ext uri="{FF2B5EF4-FFF2-40B4-BE49-F238E27FC236}">
                        <a16:creationId xmlns:a16="http://schemas.microsoft.com/office/drawing/2014/main" id="{7A4B365C-41FF-4E1D-A31B-C705B62069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 descr="이끼바닥 - 끄코위키">
                    <a:extLst>
                      <a:ext uri="{FF2B5EF4-FFF2-40B4-BE49-F238E27FC236}">
                        <a16:creationId xmlns:a16="http://schemas.microsoft.com/office/drawing/2014/main" id="{0E8FCC9C-5117-46DC-ACED-DB1B554001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405129A-7145-4404-BF39-88DF0741A56A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162" name="Picture 2" descr="이끼바닥 - 끄코위키">
                    <a:extLst>
                      <a:ext uri="{FF2B5EF4-FFF2-40B4-BE49-F238E27FC236}">
                        <a16:creationId xmlns:a16="http://schemas.microsoft.com/office/drawing/2014/main" id="{893BFA8D-980B-457B-B4AF-08EBA5929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 descr="이끼바닥 - 끄코위키">
                    <a:extLst>
                      <a:ext uri="{FF2B5EF4-FFF2-40B4-BE49-F238E27FC236}">
                        <a16:creationId xmlns:a16="http://schemas.microsoft.com/office/drawing/2014/main" id="{BDC065B2-17EB-49A3-80E4-AEAA065FC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FC588FB-FAA0-4172-9F7D-30D3A7E141C7}"/>
              </a:ext>
            </a:extLst>
          </p:cNvPr>
          <p:cNvGrpSpPr/>
          <p:nvPr/>
        </p:nvGrpSpPr>
        <p:grpSpPr>
          <a:xfrm>
            <a:off x="5709391" y="3095848"/>
            <a:ext cx="584138" cy="309473"/>
            <a:chOff x="3023433" y="5115121"/>
            <a:chExt cx="584138" cy="309473"/>
          </a:xfrm>
        </p:grpSpPr>
        <p:pic>
          <p:nvPicPr>
            <p:cNvPr id="406" name="그림 405">
              <a:extLst>
                <a:ext uri="{FF2B5EF4-FFF2-40B4-BE49-F238E27FC236}">
                  <a16:creationId xmlns:a16="http://schemas.microsoft.com/office/drawing/2014/main" id="{D50F9263-9548-43E4-A145-3DA1E0140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07" name="그림 406">
              <a:extLst>
                <a:ext uri="{FF2B5EF4-FFF2-40B4-BE49-F238E27FC236}">
                  <a16:creationId xmlns:a16="http://schemas.microsoft.com/office/drawing/2014/main" id="{6573645B-8490-4391-B622-6D7336BD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08" name="그림 407">
              <a:extLst>
                <a:ext uri="{FF2B5EF4-FFF2-40B4-BE49-F238E27FC236}">
                  <a16:creationId xmlns:a16="http://schemas.microsoft.com/office/drawing/2014/main" id="{1ED08DC9-A3E3-4D29-99C6-08884FD02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09" name="그림 408">
              <a:extLst>
                <a:ext uri="{FF2B5EF4-FFF2-40B4-BE49-F238E27FC236}">
                  <a16:creationId xmlns:a16="http://schemas.microsoft.com/office/drawing/2014/main" id="{0A1E4823-3689-48A1-A1B7-506236BD8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597D23F8-9843-4B5A-BB44-901183EFCDA2}"/>
              </a:ext>
            </a:extLst>
          </p:cNvPr>
          <p:cNvGrpSpPr/>
          <p:nvPr/>
        </p:nvGrpSpPr>
        <p:grpSpPr>
          <a:xfrm>
            <a:off x="6283351" y="3089513"/>
            <a:ext cx="584138" cy="309473"/>
            <a:chOff x="3023433" y="5115121"/>
            <a:chExt cx="584138" cy="309473"/>
          </a:xfrm>
        </p:grpSpPr>
        <p:pic>
          <p:nvPicPr>
            <p:cNvPr id="416" name="그림 415">
              <a:extLst>
                <a:ext uri="{FF2B5EF4-FFF2-40B4-BE49-F238E27FC236}">
                  <a16:creationId xmlns:a16="http://schemas.microsoft.com/office/drawing/2014/main" id="{0EA82930-A46F-4677-A17E-C5D7B2459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17" name="그림 416">
              <a:extLst>
                <a:ext uri="{FF2B5EF4-FFF2-40B4-BE49-F238E27FC236}">
                  <a16:creationId xmlns:a16="http://schemas.microsoft.com/office/drawing/2014/main" id="{3B341834-9978-4D89-B67A-8D392A606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18" name="그림 417">
              <a:extLst>
                <a:ext uri="{FF2B5EF4-FFF2-40B4-BE49-F238E27FC236}">
                  <a16:creationId xmlns:a16="http://schemas.microsoft.com/office/drawing/2014/main" id="{9C2C1FB0-222F-45F0-AF5E-3F64321E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19" name="그림 418">
              <a:extLst>
                <a:ext uri="{FF2B5EF4-FFF2-40B4-BE49-F238E27FC236}">
                  <a16:creationId xmlns:a16="http://schemas.microsoft.com/office/drawing/2014/main" id="{969F9F28-0CCE-4D0D-94A3-BFEFCFBF9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36" name="그림 435">
            <a:extLst>
              <a:ext uri="{FF2B5EF4-FFF2-40B4-BE49-F238E27FC236}">
                <a16:creationId xmlns:a16="http://schemas.microsoft.com/office/drawing/2014/main" id="{9866FC96-1647-4D2C-9C19-1BD060E44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088" y="3090961"/>
            <a:ext cx="232705" cy="232705"/>
          </a:xfrm>
          <a:prstGeom prst="rect">
            <a:avLst/>
          </a:prstGeom>
        </p:spPr>
      </p:pic>
      <p:pic>
        <p:nvPicPr>
          <p:cNvPr id="438" name="그림 437">
            <a:extLst>
              <a:ext uri="{FF2B5EF4-FFF2-40B4-BE49-F238E27FC236}">
                <a16:creationId xmlns:a16="http://schemas.microsoft.com/office/drawing/2014/main" id="{F4244853-C955-4DB1-A266-D6C1F080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038" y="3205589"/>
            <a:ext cx="232705" cy="232705"/>
          </a:xfrm>
          <a:prstGeom prst="rect">
            <a:avLst/>
          </a:prstGeom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id="{00ECF900-7515-4D65-909D-49B8A09C6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734" y="2894868"/>
            <a:ext cx="226618" cy="226618"/>
          </a:xfrm>
          <a:prstGeom prst="rect">
            <a:avLst/>
          </a:prstGeom>
        </p:spPr>
      </p:pic>
      <p:pic>
        <p:nvPicPr>
          <p:cNvPr id="442" name="그림 441">
            <a:extLst>
              <a:ext uri="{FF2B5EF4-FFF2-40B4-BE49-F238E27FC236}">
                <a16:creationId xmlns:a16="http://schemas.microsoft.com/office/drawing/2014/main" id="{3339596D-ABCB-4D16-8142-DD679CF90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734" y="3123641"/>
            <a:ext cx="226618" cy="226618"/>
          </a:xfrm>
          <a:prstGeom prst="rect">
            <a:avLst/>
          </a:prstGeom>
        </p:spPr>
      </p:pic>
      <p:pic>
        <p:nvPicPr>
          <p:cNvPr id="446" name="그림 445">
            <a:extLst>
              <a:ext uri="{FF2B5EF4-FFF2-40B4-BE49-F238E27FC236}">
                <a16:creationId xmlns:a16="http://schemas.microsoft.com/office/drawing/2014/main" id="{77679444-DA21-429C-8DB9-9BFD0C6EB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782" y="3171185"/>
            <a:ext cx="226618" cy="226618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5806070A-8C18-43DC-8F19-F3350D11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1741" y="3641249"/>
            <a:ext cx="226618" cy="226618"/>
          </a:xfrm>
          <a:prstGeom prst="rect">
            <a:avLst/>
          </a:prstGeom>
        </p:spPr>
      </p:pic>
      <p:pic>
        <p:nvPicPr>
          <p:cNvPr id="448" name="그림 447">
            <a:extLst>
              <a:ext uri="{FF2B5EF4-FFF2-40B4-BE49-F238E27FC236}">
                <a16:creationId xmlns:a16="http://schemas.microsoft.com/office/drawing/2014/main" id="{876EA6E6-F409-4D84-8D3F-C402C8C15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287" y="3319477"/>
            <a:ext cx="226618" cy="226618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41570A0E-2C29-48F4-B8F8-4621A0392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280" y="3460161"/>
            <a:ext cx="226618" cy="226618"/>
          </a:xfrm>
          <a:prstGeom prst="rect">
            <a:avLst/>
          </a:prstGeom>
        </p:spPr>
      </p:pic>
      <p:pic>
        <p:nvPicPr>
          <p:cNvPr id="452" name="Picture 22" descr="마인크래프트/빨간색 버섯">
            <a:extLst>
              <a:ext uri="{FF2B5EF4-FFF2-40B4-BE49-F238E27FC236}">
                <a16:creationId xmlns:a16="http://schemas.microsoft.com/office/drawing/2014/main" id="{76C98BC4-3638-47CD-9E0D-503CB493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60" y="2521868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3" name="Picture 22" descr="마인크래프트/빨간색 버섯">
            <a:extLst>
              <a:ext uri="{FF2B5EF4-FFF2-40B4-BE49-F238E27FC236}">
                <a16:creationId xmlns:a16="http://schemas.microsoft.com/office/drawing/2014/main" id="{485250F1-6360-4475-86A0-A03276A2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92" y="3134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" name="Picture 22" descr="마인크래프트/빨간색 버섯">
            <a:extLst>
              <a:ext uri="{FF2B5EF4-FFF2-40B4-BE49-F238E27FC236}">
                <a16:creationId xmlns:a16="http://schemas.microsoft.com/office/drawing/2014/main" id="{BB5A570B-1774-4ADC-B1B5-2D7D636D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62" y="3247652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" name="그림 456">
            <a:extLst>
              <a:ext uri="{FF2B5EF4-FFF2-40B4-BE49-F238E27FC236}">
                <a16:creationId xmlns:a16="http://schemas.microsoft.com/office/drawing/2014/main" id="{08951378-79E9-4838-9F02-CA199F283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363" y="3509058"/>
            <a:ext cx="226618" cy="226618"/>
          </a:xfrm>
          <a:prstGeom prst="rect">
            <a:avLst/>
          </a:prstGeom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1D3C942D-E33F-421A-8359-8474C9981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2233" y="3415196"/>
            <a:ext cx="164674" cy="164674"/>
          </a:xfrm>
          <a:prstGeom prst="rect">
            <a:avLst/>
          </a:prstGeom>
        </p:spPr>
      </p:pic>
      <p:grpSp>
        <p:nvGrpSpPr>
          <p:cNvPr id="430" name="그룹 429">
            <a:extLst>
              <a:ext uri="{FF2B5EF4-FFF2-40B4-BE49-F238E27FC236}">
                <a16:creationId xmlns:a16="http://schemas.microsoft.com/office/drawing/2014/main" id="{394BFC85-3659-4018-8AB6-52DA4C13041A}"/>
              </a:ext>
            </a:extLst>
          </p:cNvPr>
          <p:cNvGrpSpPr/>
          <p:nvPr/>
        </p:nvGrpSpPr>
        <p:grpSpPr>
          <a:xfrm>
            <a:off x="7099147" y="2954672"/>
            <a:ext cx="584138" cy="309473"/>
            <a:chOff x="3023433" y="5115121"/>
            <a:chExt cx="584138" cy="309473"/>
          </a:xfrm>
        </p:grpSpPr>
        <p:pic>
          <p:nvPicPr>
            <p:cNvPr id="431" name="그림 430">
              <a:extLst>
                <a:ext uri="{FF2B5EF4-FFF2-40B4-BE49-F238E27FC236}">
                  <a16:creationId xmlns:a16="http://schemas.microsoft.com/office/drawing/2014/main" id="{27462FCB-BB82-420E-8F1F-0EE52FBAB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32" name="그림 431">
              <a:extLst>
                <a:ext uri="{FF2B5EF4-FFF2-40B4-BE49-F238E27FC236}">
                  <a16:creationId xmlns:a16="http://schemas.microsoft.com/office/drawing/2014/main" id="{35BBED54-F0AC-4398-BF94-34F574D9D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33" name="그림 432">
              <a:extLst>
                <a:ext uri="{FF2B5EF4-FFF2-40B4-BE49-F238E27FC236}">
                  <a16:creationId xmlns:a16="http://schemas.microsoft.com/office/drawing/2014/main" id="{A1BA1C45-0584-4310-B7AE-6827717B0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34" name="그림 433">
              <a:extLst>
                <a:ext uri="{FF2B5EF4-FFF2-40B4-BE49-F238E27FC236}">
                  <a16:creationId xmlns:a16="http://schemas.microsoft.com/office/drawing/2014/main" id="{E14B43F9-6203-4C1A-AB16-F813B894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DFA7ACB-EDE9-40DC-9350-8D4E08872BB7}"/>
              </a:ext>
            </a:extLst>
          </p:cNvPr>
          <p:cNvGrpSpPr/>
          <p:nvPr/>
        </p:nvGrpSpPr>
        <p:grpSpPr>
          <a:xfrm>
            <a:off x="6934320" y="1769126"/>
            <a:ext cx="2845437" cy="1426333"/>
            <a:chOff x="1787525" y="5212616"/>
            <a:chExt cx="2845437" cy="142633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169A14B3-82B4-41EA-8D42-5D52BF876157}"/>
                </a:ext>
              </a:extLst>
            </p:cNvPr>
            <p:cNvGrpSpPr/>
            <p:nvPr/>
          </p:nvGrpSpPr>
          <p:grpSpPr>
            <a:xfrm>
              <a:off x="2336483" y="5212616"/>
              <a:ext cx="2296479" cy="1152636"/>
              <a:chOff x="1787525" y="5486313"/>
              <a:chExt cx="2296479" cy="1152636"/>
            </a:xfrm>
          </p:grpSpPr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62BC32B1-8A30-47CC-82E6-D1B76D7C8AF4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id="{77BE7747-2AC1-48C3-BA68-E9AA741C28DF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81" name="Picture 2" descr="이끼바닥 - 끄코위키">
                    <a:extLst>
                      <a:ext uri="{FF2B5EF4-FFF2-40B4-BE49-F238E27FC236}">
                        <a16:creationId xmlns:a16="http://schemas.microsoft.com/office/drawing/2014/main" id="{EEBFC55D-F34D-4196-B366-C4767B531C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2" name="Picture 2" descr="이끼바닥 - 끄코위키">
                    <a:extLst>
                      <a:ext uri="{FF2B5EF4-FFF2-40B4-BE49-F238E27FC236}">
                        <a16:creationId xmlns:a16="http://schemas.microsoft.com/office/drawing/2014/main" id="{1867419B-0BEE-43CE-93B6-FC42D50CCB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5" name="그룹 274">
                  <a:extLst>
                    <a:ext uri="{FF2B5EF4-FFF2-40B4-BE49-F238E27FC236}">
                      <a16:creationId xmlns:a16="http://schemas.microsoft.com/office/drawing/2014/main" id="{E28AF25E-688A-4601-8CFB-7E54631CEFAD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9" name="Picture 2" descr="이끼바닥 - 끄코위키">
                    <a:extLst>
                      <a:ext uri="{FF2B5EF4-FFF2-40B4-BE49-F238E27FC236}">
                        <a16:creationId xmlns:a16="http://schemas.microsoft.com/office/drawing/2014/main" id="{32CF28E7-125E-444C-A75F-FA46A44E07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0" name="Picture 2" descr="이끼바닥 - 끄코위키">
                    <a:extLst>
                      <a:ext uri="{FF2B5EF4-FFF2-40B4-BE49-F238E27FC236}">
                        <a16:creationId xmlns:a16="http://schemas.microsoft.com/office/drawing/2014/main" id="{85EB239C-2F1C-4D04-89FA-3F43CA3894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6" name="그룹 275">
                  <a:extLst>
                    <a:ext uri="{FF2B5EF4-FFF2-40B4-BE49-F238E27FC236}">
                      <a16:creationId xmlns:a16="http://schemas.microsoft.com/office/drawing/2014/main" id="{DAD9AEB7-5D5F-49A7-91BD-AAD50C1F96B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7" name="Picture 2" descr="이끼바닥 - 끄코위키">
                    <a:extLst>
                      <a:ext uri="{FF2B5EF4-FFF2-40B4-BE49-F238E27FC236}">
                        <a16:creationId xmlns:a16="http://schemas.microsoft.com/office/drawing/2014/main" id="{BA8FFC02-4F41-40C5-A25B-137A28E037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8" name="Picture 2" descr="이끼바닥 - 끄코위키">
                    <a:extLst>
                      <a:ext uri="{FF2B5EF4-FFF2-40B4-BE49-F238E27FC236}">
                        <a16:creationId xmlns:a16="http://schemas.microsoft.com/office/drawing/2014/main" id="{185EA1E5-FFBC-411B-B711-895291405F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7F73EE3-D818-4F08-B217-52B38BA816DA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D8E113CB-C319-45F7-9009-69F056999D71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2" name="Picture 2" descr="이끼바닥 - 끄코위키">
                    <a:extLst>
                      <a:ext uri="{FF2B5EF4-FFF2-40B4-BE49-F238E27FC236}">
                        <a16:creationId xmlns:a16="http://schemas.microsoft.com/office/drawing/2014/main" id="{64493055-50E6-401D-832D-51503FFD6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3" name="Picture 2" descr="이끼바닥 - 끄코위키">
                    <a:extLst>
                      <a:ext uri="{FF2B5EF4-FFF2-40B4-BE49-F238E27FC236}">
                        <a16:creationId xmlns:a16="http://schemas.microsoft.com/office/drawing/2014/main" id="{4F833BBB-DA88-4F44-AA02-91A186F785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E9466E22-0D5B-4C61-8771-5168EE51140D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70" name="Picture 2" descr="이끼바닥 - 끄코위키">
                    <a:extLst>
                      <a:ext uri="{FF2B5EF4-FFF2-40B4-BE49-F238E27FC236}">
                        <a16:creationId xmlns:a16="http://schemas.microsoft.com/office/drawing/2014/main" id="{3CF162FC-FD01-4FAF-93AC-973ABA71CB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1" name="Picture 2" descr="이끼바닥 - 끄코위키">
                    <a:extLst>
                      <a:ext uri="{FF2B5EF4-FFF2-40B4-BE49-F238E27FC236}">
                        <a16:creationId xmlns:a16="http://schemas.microsoft.com/office/drawing/2014/main" id="{7A692906-1C38-4A39-A628-3F3A9CEDAA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61969A47-8E2F-48E1-BE63-CE16A7DE7C8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68" name="Picture 2" descr="이끼바닥 - 끄코위키">
                    <a:extLst>
                      <a:ext uri="{FF2B5EF4-FFF2-40B4-BE49-F238E27FC236}">
                        <a16:creationId xmlns:a16="http://schemas.microsoft.com/office/drawing/2014/main" id="{DDABC795-3AFB-4714-AB7C-8C0FD5542E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9" name="Picture 2" descr="이끼바닥 - 끄코위키">
                    <a:extLst>
                      <a:ext uri="{FF2B5EF4-FFF2-40B4-BE49-F238E27FC236}">
                        <a16:creationId xmlns:a16="http://schemas.microsoft.com/office/drawing/2014/main" id="{C527D413-1AA6-4391-9D48-8E3FBFE4C1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BE7C1B30-CE29-4595-8051-228EEC29F6D5}"/>
                </a:ext>
              </a:extLst>
            </p:cNvPr>
            <p:cNvGrpSpPr/>
            <p:nvPr/>
          </p:nvGrpSpPr>
          <p:grpSpPr>
            <a:xfrm>
              <a:off x="1787525" y="5486313"/>
              <a:ext cx="2296479" cy="1152636"/>
              <a:chOff x="1787525" y="5486313"/>
              <a:chExt cx="2296479" cy="1152636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23C1F16-1B63-40A0-B0F6-938781D7CA61}"/>
                  </a:ext>
                </a:extLst>
              </p:cNvPr>
              <p:cNvGrpSpPr/>
              <p:nvPr/>
            </p:nvGrpSpPr>
            <p:grpSpPr>
              <a:xfrm>
                <a:off x="2061370" y="548631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54" name="그룹 253">
                  <a:extLst>
                    <a:ext uri="{FF2B5EF4-FFF2-40B4-BE49-F238E27FC236}">
                      <a16:creationId xmlns:a16="http://schemas.microsoft.com/office/drawing/2014/main" id="{CB5181DD-91F6-49FD-9E47-AA53FC2D2BF5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61" name="Picture 2" descr="이끼바닥 - 끄코위키">
                    <a:extLst>
                      <a:ext uri="{FF2B5EF4-FFF2-40B4-BE49-F238E27FC236}">
                        <a16:creationId xmlns:a16="http://schemas.microsoft.com/office/drawing/2014/main" id="{BD23015D-DD92-4F67-847D-B12A4599AA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2" name="Picture 2" descr="이끼바닥 - 끄코위키">
                    <a:extLst>
                      <a:ext uri="{FF2B5EF4-FFF2-40B4-BE49-F238E27FC236}">
                        <a16:creationId xmlns:a16="http://schemas.microsoft.com/office/drawing/2014/main" id="{199753D7-0E18-41D6-A024-B927A82FED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48C2F756-1513-4CA5-AFF1-3F575BCAC8EE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9" name="Picture 2" descr="이끼바닥 - 끄코위키">
                    <a:extLst>
                      <a:ext uri="{FF2B5EF4-FFF2-40B4-BE49-F238E27FC236}">
                        <a16:creationId xmlns:a16="http://schemas.microsoft.com/office/drawing/2014/main" id="{B303920C-338A-4372-BA5C-6FB75F6C32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0" name="Picture 2" descr="이끼바닥 - 끄코위키">
                    <a:extLst>
                      <a:ext uri="{FF2B5EF4-FFF2-40B4-BE49-F238E27FC236}">
                        <a16:creationId xmlns:a16="http://schemas.microsoft.com/office/drawing/2014/main" id="{7D05B81C-EADC-47A9-9615-46691936B3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B2CC9A1F-1081-48F2-A1AB-4BF15825A683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7" name="Picture 2" descr="이끼바닥 - 끄코위키">
                    <a:extLst>
                      <a:ext uri="{FF2B5EF4-FFF2-40B4-BE49-F238E27FC236}">
                        <a16:creationId xmlns:a16="http://schemas.microsoft.com/office/drawing/2014/main" id="{B0D2C354-9EFA-4F34-98F2-86A40E07C5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8" name="Picture 2" descr="이끼바닥 - 끄코위키">
                    <a:extLst>
                      <a:ext uri="{FF2B5EF4-FFF2-40B4-BE49-F238E27FC236}">
                        <a16:creationId xmlns:a16="http://schemas.microsoft.com/office/drawing/2014/main" id="{535FB5F7-4CB0-4AA0-A18B-D3C6E3FB79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D6759D70-2BD2-4541-AACA-73FDE0F95FE1}"/>
                  </a:ext>
                </a:extLst>
              </p:cNvPr>
              <p:cNvGrpSpPr/>
              <p:nvPr/>
            </p:nvGrpSpPr>
            <p:grpSpPr>
              <a:xfrm>
                <a:off x="1787525" y="562292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687E01C3-CAF0-4391-A7AB-90A5ECA1524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2" name="Picture 2" descr="이끼바닥 - 끄코위키">
                    <a:extLst>
                      <a:ext uri="{FF2B5EF4-FFF2-40B4-BE49-F238E27FC236}">
                        <a16:creationId xmlns:a16="http://schemas.microsoft.com/office/drawing/2014/main" id="{658AB639-680D-4788-9E15-AFCD8BECB8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3" name="Picture 2" descr="이끼바닥 - 끄코위키">
                    <a:extLst>
                      <a:ext uri="{FF2B5EF4-FFF2-40B4-BE49-F238E27FC236}">
                        <a16:creationId xmlns:a16="http://schemas.microsoft.com/office/drawing/2014/main" id="{E862FD52-83BA-4699-99EF-7283E1F837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B8E4D95D-5581-4946-A2D5-36EDFB9A71CE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50" name="Picture 2" descr="이끼바닥 - 끄코위키">
                    <a:extLst>
                      <a:ext uri="{FF2B5EF4-FFF2-40B4-BE49-F238E27FC236}">
                        <a16:creationId xmlns:a16="http://schemas.microsoft.com/office/drawing/2014/main" id="{8BA5E108-370C-4A15-80D4-24C2ACBDD3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1" name="Picture 2" descr="이끼바닥 - 끄코위키">
                    <a:extLst>
                      <a:ext uri="{FF2B5EF4-FFF2-40B4-BE49-F238E27FC236}">
                        <a16:creationId xmlns:a16="http://schemas.microsoft.com/office/drawing/2014/main" id="{21E6ACFD-F9CB-4D87-809A-D64734D535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673BADE4-9123-4323-894F-52506BA83874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248" name="Picture 2" descr="이끼바닥 - 끄코위키">
                    <a:extLst>
                      <a:ext uri="{FF2B5EF4-FFF2-40B4-BE49-F238E27FC236}">
                        <a16:creationId xmlns:a16="http://schemas.microsoft.com/office/drawing/2014/main" id="{4A54AD10-C5D5-40F6-B664-21337EC766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9" name="Picture 2" descr="이끼바닥 - 끄코위키">
                    <a:extLst>
                      <a:ext uri="{FF2B5EF4-FFF2-40B4-BE49-F238E27FC236}">
                        <a16:creationId xmlns:a16="http://schemas.microsoft.com/office/drawing/2014/main" id="{577BE3A9-4E91-4678-ADF0-8845D8EB69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318F3A4A-648B-4071-AD6A-01047132A897}"/>
              </a:ext>
            </a:extLst>
          </p:cNvPr>
          <p:cNvGrpSpPr/>
          <p:nvPr/>
        </p:nvGrpSpPr>
        <p:grpSpPr>
          <a:xfrm>
            <a:off x="1174608" y="4819254"/>
            <a:ext cx="2694456" cy="1640320"/>
            <a:chOff x="1633857" y="4943727"/>
            <a:chExt cx="2846705" cy="1644739"/>
          </a:xfrm>
        </p:grpSpPr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D2DCF492-FCB3-4AF3-B56E-44B0C9DD3BC8}"/>
                </a:ext>
              </a:extLst>
            </p:cNvPr>
            <p:cNvGrpSpPr/>
            <p:nvPr/>
          </p:nvGrpSpPr>
          <p:grpSpPr>
            <a:xfrm>
              <a:off x="1635125" y="5162133"/>
              <a:ext cx="2845437" cy="1289808"/>
              <a:chOff x="1635125" y="5162133"/>
              <a:chExt cx="2845437" cy="128980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088171D-6FDC-4AFD-81C7-3834B8E83BF9}"/>
                  </a:ext>
                </a:extLst>
              </p:cNvPr>
              <p:cNvGrpSpPr/>
              <p:nvPr/>
            </p:nvGrpSpPr>
            <p:grpSpPr>
              <a:xfrm>
                <a:off x="2457928" y="5162133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F332BD-7ECD-4858-B3F5-305BD8825DD6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5" name="Picture 2" descr="이끼바닥 - 끄코위키">
                    <a:extLst>
                      <a:ext uri="{FF2B5EF4-FFF2-40B4-BE49-F238E27FC236}">
                        <a16:creationId xmlns:a16="http://schemas.microsoft.com/office/drawing/2014/main" id="{BC9521C5-1178-4D15-A639-FFBCCBD41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 descr="이끼바닥 - 끄코위키">
                    <a:extLst>
                      <a:ext uri="{FF2B5EF4-FFF2-40B4-BE49-F238E27FC236}">
                        <a16:creationId xmlns:a16="http://schemas.microsoft.com/office/drawing/2014/main" id="{21AFA8FA-074F-4638-9F92-3D5B3F8C40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2A2CE7E9-60E9-4DE4-B896-6A3F0FD6C9D3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3" name="Picture 2" descr="이끼바닥 - 끄코위키">
                    <a:extLst>
                      <a:ext uri="{FF2B5EF4-FFF2-40B4-BE49-F238E27FC236}">
                        <a16:creationId xmlns:a16="http://schemas.microsoft.com/office/drawing/2014/main" id="{2E2BB15D-6157-4BC7-9E80-31D8AA6D42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 descr="이끼바닥 - 끄코위키">
                    <a:extLst>
                      <a:ext uri="{FF2B5EF4-FFF2-40B4-BE49-F238E27FC236}">
                        <a16:creationId xmlns:a16="http://schemas.microsoft.com/office/drawing/2014/main" id="{3D9ACBE9-1B5F-47FB-A360-897756974F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55C0A09-4948-42E6-9717-8D2DA9D4A4E5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61" name="Picture 2" descr="이끼바닥 - 끄코위키">
                    <a:extLst>
                      <a:ext uri="{FF2B5EF4-FFF2-40B4-BE49-F238E27FC236}">
                        <a16:creationId xmlns:a16="http://schemas.microsoft.com/office/drawing/2014/main" id="{DE1AB677-9831-4221-8707-3E5F1E91D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 descr="이끼바닥 - 끄코위키">
                    <a:extLst>
                      <a:ext uri="{FF2B5EF4-FFF2-40B4-BE49-F238E27FC236}">
                        <a16:creationId xmlns:a16="http://schemas.microsoft.com/office/drawing/2014/main" id="{9F9ABD3E-AA49-4226-96D6-E7F1401F46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3A70D18-C67B-41DC-A092-8318CB837DFD}"/>
                  </a:ext>
                </a:extLst>
              </p:cNvPr>
              <p:cNvGrpSpPr/>
              <p:nvPr/>
            </p:nvGrpSpPr>
            <p:grpSpPr>
              <a:xfrm>
                <a:off x="2184083" y="5298745"/>
                <a:ext cx="2022634" cy="1016024"/>
                <a:chOff x="619125" y="5026025"/>
                <a:chExt cx="2022634" cy="1016024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86371EC6-F77A-4C31-BC9D-713FE9AFBA5C}"/>
                    </a:ext>
                  </a:extLst>
                </p:cNvPr>
                <p:cNvGrpSpPr/>
                <p:nvPr/>
              </p:nvGrpSpPr>
              <p:grpSpPr>
                <a:xfrm flipH="1">
                  <a:off x="619125" y="502602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6" name="Picture 2" descr="이끼바닥 - 끄코위키">
                    <a:extLst>
                      <a:ext uri="{FF2B5EF4-FFF2-40B4-BE49-F238E27FC236}">
                        <a16:creationId xmlns:a16="http://schemas.microsoft.com/office/drawing/2014/main" id="{2B6C3FA5-8F6F-4C18-88BE-CBC0561763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 descr="이끼바닥 - 끄코위키">
                    <a:extLst>
                      <a:ext uri="{FF2B5EF4-FFF2-40B4-BE49-F238E27FC236}">
                        <a16:creationId xmlns:a16="http://schemas.microsoft.com/office/drawing/2014/main" id="{008B0643-90BF-4600-BE4B-BCFE0265C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B9DFDE4-0058-4300-85EC-303C46AAD81A}"/>
                    </a:ext>
                  </a:extLst>
                </p:cNvPr>
                <p:cNvGrpSpPr/>
                <p:nvPr/>
              </p:nvGrpSpPr>
              <p:grpSpPr>
                <a:xfrm flipH="1">
                  <a:off x="1182687" y="5299075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4" name="Picture 2" descr="이끼바닥 - 끄코위키">
                    <a:extLst>
                      <a:ext uri="{FF2B5EF4-FFF2-40B4-BE49-F238E27FC236}">
                        <a16:creationId xmlns:a16="http://schemas.microsoft.com/office/drawing/2014/main" id="{8F5005D1-C233-4EF1-9EA6-906D22F76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 descr="이끼바닥 - 끄코위키">
                    <a:extLst>
                      <a:ext uri="{FF2B5EF4-FFF2-40B4-BE49-F238E27FC236}">
                        <a16:creationId xmlns:a16="http://schemas.microsoft.com/office/drawing/2014/main" id="{64997306-2138-4BD9-9652-3FA1B8209A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74F43D1-0978-4D65-A499-820032C86470}"/>
                    </a:ext>
                  </a:extLst>
                </p:cNvPr>
                <p:cNvGrpSpPr/>
                <p:nvPr/>
              </p:nvGrpSpPr>
              <p:grpSpPr>
                <a:xfrm flipH="1">
                  <a:off x="1740059" y="5575153"/>
                  <a:ext cx="901700" cy="466896"/>
                  <a:chOff x="4819650" y="6051550"/>
                  <a:chExt cx="901700" cy="466896"/>
                </a:xfrm>
              </p:grpSpPr>
              <p:pic>
                <p:nvPicPr>
                  <p:cNvPr id="52" name="Picture 2" descr="이끼바닥 - 끄코위키">
                    <a:extLst>
                      <a:ext uri="{FF2B5EF4-FFF2-40B4-BE49-F238E27FC236}">
                        <a16:creationId xmlns:a16="http://schemas.microsoft.com/office/drawing/2014/main" id="{81E95E68-59FE-4331-A3A1-9C04E16DC9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5102225" y="6051550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 descr="이끼바닥 - 끄코위키">
                    <a:extLst>
                      <a:ext uri="{FF2B5EF4-FFF2-40B4-BE49-F238E27FC236}">
                        <a16:creationId xmlns:a16="http://schemas.microsoft.com/office/drawing/2014/main" id="{810A514D-B043-41B0-992A-9C9F91915B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6639"/>
                  <a:stretch/>
                </p:blipFill>
                <p:spPr bwMode="auto">
                  <a:xfrm>
                    <a:off x="4819650" y="6188075"/>
                    <a:ext cx="619125" cy="3303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33B3A19-C8BB-436B-8D5F-5CF775B9F051}"/>
                  </a:ext>
                </a:extLst>
              </p:cNvPr>
              <p:cNvGrpSpPr/>
              <p:nvPr/>
            </p:nvGrpSpPr>
            <p:grpSpPr>
              <a:xfrm flipH="1">
                <a:off x="1908970" y="543583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3" name="Picture 2" descr="이끼바닥 - 끄코위키">
                  <a:extLst>
                    <a:ext uri="{FF2B5EF4-FFF2-40B4-BE49-F238E27FC236}">
                      <a16:creationId xmlns:a16="http://schemas.microsoft.com/office/drawing/2014/main" id="{93FC5A86-29B9-49C4-A182-F40F8B84BD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이끼바닥 - 끄코위키">
                  <a:extLst>
                    <a:ext uri="{FF2B5EF4-FFF2-40B4-BE49-F238E27FC236}">
                      <a16:creationId xmlns:a16="http://schemas.microsoft.com/office/drawing/2014/main" id="{350681B0-BDF3-4448-BDD2-D538AAA1A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2BDD046-30CF-49FB-B8B5-48FB40EC99F2}"/>
                  </a:ext>
                </a:extLst>
              </p:cNvPr>
              <p:cNvGrpSpPr/>
              <p:nvPr/>
            </p:nvGrpSpPr>
            <p:grpSpPr>
              <a:xfrm flipH="1">
                <a:off x="2472532" y="5708880"/>
                <a:ext cx="901700" cy="466896"/>
                <a:chOff x="4819650" y="6051550"/>
                <a:chExt cx="901700" cy="466896"/>
              </a:xfrm>
            </p:grpSpPr>
            <p:pic>
              <p:nvPicPr>
                <p:cNvPr id="31" name="Picture 2" descr="이끼바닥 - 끄코위키">
                  <a:extLst>
                    <a:ext uri="{FF2B5EF4-FFF2-40B4-BE49-F238E27FC236}">
                      <a16:creationId xmlns:a16="http://schemas.microsoft.com/office/drawing/2014/main" id="{48E1B93C-F519-421D-901A-D562D634DB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이끼바닥 - 끄코위키">
                  <a:extLst>
                    <a:ext uri="{FF2B5EF4-FFF2-40B4-BE49-F238E27FC236}">
                      <a16:creationId xmlns:a16="http://schemas.microsoft.com/office/drawing/2014/main" id="{1B5284CA-4FFC-4E56-8CC7-F9100E41D8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338507-0E9E-42B2-BB32-FB334A51C19F}"/>
                  </a:ext>
                </a:extLst>
              </p:cNvPr>
              <p:cNvGrpSpPr/>
              <p:nvPr/>
            </p:nvGrpSpPr>
            <p:grpSpPr>
              <a:xfrm flipH="1">
                <a:off x="3029904" y="5984958"/>
                <a:ext cx="901700" cy="466896"/>
                <a:chOff x="4819650" y="6051550"/>
                <a:chExt cx="901700" cy="466896"/>
              </a:xfrm>
            </p:grpSpPr>
            <p:pic>
              <p:nvPicPr>
                <p:cNvPr id="29" name="Picture 2" descr="이끼바닥 - 끄코위키">
                  <a:extLst>
                    <a:ext uri="{FF2B5EF4-FFF2-40B4-BE49-F238E27FC236}">
                      <a16:creationId xmlns:a16="http://schemas.microsoft.com/office/drawing/2014/main" id="{878C4A9B-D1D9-4503-9673-4FDD71108F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5102225" y="6051550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이끼바닥 - 끄코위키">
                  <a:extLst>
                    <a:ext uri="{FF2B5EF4-FFF2-40B4-BE49-F238E27FC236}">
                      <a16:creationId xmlns:a16="http://schemas.microsoft.com/office/drawing/2014/main" id="{EC2992CD-1A3A-4BC9-AF45-964CECAC5C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9"/>
                <a:stretch/>
              </p:blipFill>
              <p:spPr bwMode="auto">
                <a:xfrm>
                  <a:off x="4819650" y="6188075"/>
                  <a:ext cx="619125" cy="330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이끼바닥 - 끄코위키">
                <a:extLst>
                  <a:ext uri="{FF2B5EF4-FFF2-40B4-BE49-F238E27FC236}">
                    <a16:creationId xmlns:a16="http://schemas.microsoft.com/office/drawing/2014/main" id="{EA9E3D05-813D-4C3F-9B3F-B0B0BE080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635125" y="557244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이끼바닥 - 끄코위키">
                <a:extLst>
                  <a:ext uri="{FF2B5EF4-FFF2-40B4-BE49-F238E27FC236}">
                    <a16:creationId xmlns:a16="http://schemas.microsoft.com/office/drawing/2014/main" id="{0C2D62C9-8184-412C-B775-DDB557DC4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1917700" y="570896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이끼바닥 - 끄코위키">
                <a:extLst>
                  <a:ext uri="{FF2B5EF4-FFF2-40B4-BE49-F238E27FC236}">
                    <a16:creationId xmlns:a16="http://schemas.microsoft.com/office/drawing/2014/main" id="{03CF7150-A628-4D09-BE0C-3AA4A3438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198687" y="5845492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이끼바닥 - 끄코위키">
                <a:extLst>
                  <a:ext uri="{FF2B5EF4-FFF2-40B4-BE49-F238E27FC236}">
                    <a16:creationId xmlns:a16="http://schemas.microsoft.com/office/drawing/2014/main" id="{5D074539-45EE-4AA0-AD97-7042CD087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481262" y="5982017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이끼바닥 - 끄코위키">
                <a:extLst>
                  <a:ext uri="{FF2B5EF4-FFF2-40B4-BE49-F238E27FC236}">
                    <a16:creationId xmlns:a16="http://schemas.microsoft.com/office/drawing/2014/main" id="{E7C90AD0-EAE2-4D54-BE83-2C7FCBFB5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39"/>
              <a:stretch/>
            </p:blipFill>
            <p:spPr bwMode="auto">
              <a:xfrm flipH="1">
                <a:off x="2756059" y="6121570"/>
                <a:ext cx="619125" cy="330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2" name="Picture 4" descr="마인크래프트 이끼 낀 조약돌">
              <a:extLst>
                <a:ext uri="{FF2B5EF4-FFF2-40B4-BE49-F238E27FC236}">
                  <a16:creationId xmlns:a16="http://schemas.microsoft.com/office/drawing/2014/main" id="{6A8BFA77-E860-4B19-B4CE-633B8317E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436" y="4943727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조약돌 - Minecraft 위키">
              <a:extLst>
                <a:ext uri="{FF2B5EF4-FFF2-40B4-BE49-F238E27FC236}">
                  <a16:creationId xmlns:a16="http://schemas.microsoft.com/office/drawing/2014/main" id="{5CFB1DD6-027C-41F6-B8CA-B5510C9F2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913" y="5039722"/>
              <a:ext cx="535078" cy="53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4" descr="마인크래프트 이끼 낀 조약돌">
              <a:extLst>
                <a:ext uri="{FF2B5EF4-FFF2-40B4-BE49-F238E27FC236}">
                  <a16:creationId xmlns:a16="http://schemas.microsoft.com/office/drawing/2014/main" id="{83C8E9FE-DD9B-4562-A39D-5968C7C56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43" y="516079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마인크래프트 이끼 낀 조약돌">
              <a:extLst>
                <a:ext uri="{FF2B5EF4-FFF2-40B4-BE49-F238E27FC236}">
                  <a16:creationId xmlns:a16="http://schemas.microsoft.com/office/drawing/2014/main" id="{54BECE53-92D0-4A8D-970A-925B3CD47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194" y="537782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마인크래프트 이끼 낀 조약돌">
              <a:extLst>
                <a:ext uri="{FF2B5EF4-FFF2-40B4-BE49-F238E27FC236}">
                  <a16:creationId xmlns:a16="http://schemas.microsoft.com/office/drawing/2014/main" id="{1AF17ED0-24FA-444E-8EE6-69E148C32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795" y="549505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마인크래프트 이끼 낀 조약돌">
              <a:extLst>
                <a:ext uri="{FF2B5EF4-FFF2-40B4-BE49-F238E27FC236}">
                  <a16:creationId xmlns:a16="http://schemas.microsoft.com/office/drawing/2014/main" id="{B674EDD9-8CCC-476A-A5D5-52F0768C4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599" y="563617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이끼바닥 - 끄코위키">
              <a:extLst>
                <a:ext uri="{FF2B5EF4-FFF2-40B4-BE49-F238E27FC236}">
                  <a16:creationId xmlns:a16="http://schemas.microsoft.com/office/drawing/2014/main" id="{EFBAFFBC-1608-4DB9-A223-F6707799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9"/>
            <a:stretch/>
          </p:blipFill>
          <p:spPr bwMode="auto">
            <a:xfrm flipH="1">
              <a:off x="3038634" y="6258095"/>
              <a:ext cx="619125" cy="33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마인크래프트 이끼 낀 조약돌">
              <a:extLst>
                <a:ext uri="{FF2B5EF4-FFF2-40B4-BE49-F238E27FC236}">
                  <a16:creationId xmlns:a16="http://schemas.microsoft.com/office/drawing/2014/main" id="{BD144926-1E74-432B-99B3-67E41491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857" y="527823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4" descr="마인크래프트 이끼 낀 조약돌">
              <a:extLst>
                <a:ext uri="{FF2B5EF4-FFF2-40B4-BE49-F238E27FC236}">
                  <a16:creationId xmlns:a16="http://schemas.microsoft.com/office/drawing/2014/main" id="{7D84347A-3A31-4AFD-ACD4-4388359DA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320" y="54148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마인크래프트 이끼 낀 조약돌">
              <a:extLst>
                <a:ext uri="{FF2B5EF4-FFF2-40B4-BE49-F238E27FC236}">
                  <a16:creationId xmlns:a16="http://schemas.microsoft.com/office/drawing/2014/main" id="{8499CAB2-A9D4-4C5E-97B6-40E5C50BF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813" y="5545115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마인크래프트 이끼 낀 조약돌">
              <a:extLst>
                <a:ext uri="{FF2B5EF4-FFF2-40B4-BE49-F238E27FC236}">
                  <a16:creationId xmlns:a16="http://schemas.microsoft.com/office/drawing/2014/main" id="{2AD0046B-860D-4942-85CF-070789A80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182" y="5591804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4" descr="마인크래프트 이끼 낀 조약돌">
              <a:extLst>
                <a:ext uri="{FF2B5EF4-FFF2-40B4-BE49-F238E27FC236}">
                  <a16:creationId xmlns:a16="http://schemas.microsoft.com/office/drawing/2014/main" id="{07845780-0BC9-4180-B245-0ACAAACD3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08" y="5725470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3" name="Picture 4" descr="마인크래프트 이끼 낀 조약돌">
              <a:extLst>
                <a:ext uri="{FF2B5EF4-FFF2-40B4-BE49-F238E27FC236}">
                  <a16:creationId xmlns:a16="http://schemas.microsoft.com/office/drawing/2014/main" id="{681993EC-C58F-4DC7-A2E2-B8096FA22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66" y="5856977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4" descr="마인크래프트 이끼 낀 조약돌">
              <a:extLst>
                <a:ext uri="{FF2B5EF4-FFF2-40B4-BE49-F238E27FC236}">
                  <a16:creationId xmlns:a16="http://schemas.microsoft.com/office/drawing/2014/main" id="{57C6B100-3B6B-4A3F-9C13-9F43CBBA2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065" y="5976803"/>
              <a:ext cx="611663" cy="6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A815C832-176C-4DB9-AAC1-D46F64AAAFA3}"/>
              </a:ext>
            </a:extLst>
          </p:cNvPr>
          <p:cNvGrpSpPr/>
          <p:nvPr/>
        </p:nvGrpSpPr>
        <p:grpSpPr>
          <a:xfrm>
            <a:off x="6587039" y="3224544"/>
            <a:ext cx="584138" cy="309473"/>
            <a:chOff x="3023433" y="5115121"/>
            <a:chExt cx="584138" cy="309473"/>
          </a:xfrm>
        </p:grpSpPr>
        <p:pic>
          <p:nvPicPr>
            <p:cNvPr id="421" name="그림 420">
              <a:extLst>
                <a:ext uri="{FF2B5EF4-FFF2-40B4-BE49-F238E27FC236}">
                  <a16:creationId xmlns:a16="http://schemas.microsoft.com/office/drawing/2014/main" id="{3A58BA2B-EA22-47C3-92AF-C9290FDE7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2" name="그림 421">
              <a:extLst>
                <a:ext uri="{FF2B5EF4-FFF2-40B4-BE49-F238E27FC236}">
                  <a16:creationId xmlns:a16="http://schemas.microsoft.com/office/drawing/2014/main" id="{C8085A71-9169-4731-8ECF-D723BED2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3" name="그림 422">
              <a:extLst>
                <a:ext uri="{FF2B5EF4-FFF2-40B4-BE49-F238E27FC236}">
                  <a16:creationId xmlns:a16="http://schemas.microsoft.com/office/drawing/2014/main" id="{6A50D3C0-4561-4098-B056-B0944EDD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4" name="그림 423">
              <a:extLst>
                <a:ext uri="{FF2B5EF4-FFF2-40B4-BE49-F238E27FC236}">
                  <a16:creationId xmlns:a16="http://schemas.microsoft.com/office/drawing/2014/main" id="{409496BA-FC39-4563-9477-CE53A6EC1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7FBBE814-ECBB-4F12-8E6F-1492D538647E}"/>
              </a:ext>
            </a:extLst>
          </p:cNvPr>
          <p:cNvGrpSpPr/>
          <p:nvPr/>
        </p:nvGrpSpPr>
        <p:grpSpPr>
          <a:xfrm>
            <a:off x="6849137" y="3082913"/>
            <a:ext cx="584138" cy="309473"/>
            <a:chOff x="3023433" y="5115121"/>
            <a:chExt cx="584138" cy="309473"/>
          </a:xfrm>
        </p:grpSpPr>
        <p:pic>
          <p:nvPicPr>
            <p:cNvPr id="426" name="그림 425">
              <a:extLst>
                <a:ext uri="{FF2B5EF4-FFF2-40B4-BE49-F238E27FC236}">
                  <a16:creationId xmlns:a16="http://schemas.microsoft.com/office/drawing/2014/main" id="{A1C0D172-D019-4006-A424-F38478BE2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023433" y="5186418"/>
              <a:ext cx="311485" cy="166497"/>
            </a:xfrm>
            <a:prstGeom prst="rect">
              <a:avLst/>
            </a:prstGeom>
          </p:spPr>
        </p:pic>
        <p:pic>
          <p:nvPicPr>
            <p:cNvPr id="427" name="그림 426">
              <a:extLst>
                <a:ext uri="{FF2B5EF4-FFF2-40B4-BE49-F238E27FC236}">
                  <a16:creationId xmlns:a16="http://schemas.microsoft.com/office/drawing/2014/main" id="{523FD398-1DE6-4D71-B04C-840273D6A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6726" y="5115121"/>
              <a:ext cx="311485" cy="166497"/>
            </a:xfrm>
            <a:prstGeom prst="rect">
              <a:avLst/>
            </a:prstGeom>
          </p:spPr>
        </p:pic>
        <p:pic>
          <p:nvPicPr>
            <p:cNvPr id="428" name="그림 427">
              <a:extLst>
                <a:ext uri="{FF2B5EF4-FFF2-40B4-BE49-F238E27FC236}">
                  <a16:creationId xmlns:a16="http://schemas.microsoft.com/office/drawing/2014/main" id="{0C138FA5-996C-49BC-95F7-0DD4C4CB1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296086" y="5186698"/>
              <a:ext cx="311485" cy="166497"/>
            </a:xfrm>
            <a:prstGeom prst="rect">
              <a:avLst/>
            </a:prstGeom>
          </p:spPr>
        </p:pic>
        <p:pic>
          <p:nvPicPr>
            <p:cNvPr id="429" name="그림 428">
              <a:extLst>
                <a:ext uri="{FF2B5EF4-FFF2-40B4-BE49-F238E27FC236}">
                  <a16:creationId xmlns:a16="http://schemas.microsoft.com/office/drawing/2014/main" id="{2374EE22-2092-4C17-BF62-AFE4F73DD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0000" l="4667" r="95333">
                          <a14:foregroundMark x1="38000" y1="8667" x2="52000" y2="6000"/>
                          <a14:backgroundMark x1="8667" y1="41333" x2="52000" y2="70000"/>
                          <a14:backgroundMark x1="10667" y1="34000" x2="55333" y2="55333"/>
                          <a14:backgroundMark x1="7333" y1="30000" x2="18667" y2="37333"/>
                          <a14:backgroundMark x1="6000" y1="28667" x2="11333" y2="32667"/>
                          <a14:backgroundMark x1="49333" y1="52000" x2="94667" y2="30667"/>
                          <a14:backgroundMark x1="93333" y1="33333" x2="88000" y2="64667"/>
                          <a14:backgroundMark x1="88667" y1="45333" x2="70000" y2="69333"/>
                          <a14:backgroundMark x1="23333" y1="54667" x2="32000" y2="76000"/>
                          <a14:backgroundMark x1="14667" y1="54000" x2="10667" y2="68000"/>
                          <a14:backgroundMark x1="8667" y1="52667" x2="10000" y2="71333"/>
                          <a14:backgroundMark x1="8667" y1="66000" x2="6000" y2="73333"/>
                          <a14:backgroundMark x1="95333" y1="65333" x2="96000" y2="70000"/>
                        </a14:backgroundRemoval>
                      </a14:imgEffect>
                    </a14:imgLayer>
                  </a14:imgProps>
                </a:ext>
              </a:extLst>
            </a:blip>
            <a:srcRect l="2909" r="2771" b="49584"/>
            <a:stretch/>
          </p:blipFill>
          <p:spPr>
            <a:xfrm>
              <a:off x="3167709" y="5258097"/>
              <a:ext cx="311485" cy="166497"/>
            </a:xfrm>
            <a:prstGeom prst="rect">
              <a:avLst/>
            </a:prstGeom>
          </p:spPr>
        </p:pic>
      </p:grpSp>
      <p:pic>
        <p:nvPicPr>
          <p:cNvPr id="443" name="그림 442">
            <a:extLst>
              <a:ext uri="{FF2B5EF4-FFF2-40B4-BE49-F238E27FC236}">
                <a16:creationId xmlns:a16="http://schemas.microsoft.com/office/drawing/2014/main" id="{9B04BF6B-546B-48F7-9F59-F4F3DB265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392" y="2422410"/>
            <a:ext cx="226618" cy="226618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23FB2D4E-4229-4954-9D0C-96DC4E769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505" y="2431775"/>
            <a:ext cx="226618" cy="226618"/>
          </a:xfrm>
          <a:prstGeom prst="rect">
            <a:avLst/>
          </a:prstGeom>
        </p:spPr>
      </p:pic>
      <p:pic>
        <p:nvPicPr>
          <p:cNvPr id="451" name="Picture 22" descr="마인크래프트/빨간색 버섯">
            <a:extLst>
              <a:ext uri="{FF2B5EF4-FFF2-40B4-BE49-F238E27FC236}">
                <a16:creationId xmlns:a16="http://schemas.microsoft.com/office/drawing/2014/main" id="{B8791ECA-2D9F-4278-BB93-8AB5E6D86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48" y="2500744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5" name="Picture 22" descr="마인크래프트/빨간색 버섯">
            <a:extLst>
              <a:ext uri="{FF2B5EF4-FFF2-40B4-BE49-F238E27FC236}">
                <a16:creationId xmlns:a16="http://schemas.microsoft.com/office/drawing/2014/main" id="{08530773-867D-44FB-8B23-754E85C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53" y="3641249"/>
            <a:ext cx="193648" cy="1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그림 458">
            <a:extLst>
              <a:ext uri="{FF2B5EF4-FFF2-40B4-BE49-F238E27FC236}">
                <a16:creationId xmlns:a16="http://schemas.microsoft.com/office/drawing/2014/main" id="{CA261271-E9AE-45C1-95A9-E0304D7092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3588" y="3002965"/>
            <a:ext cx="164674" cy="164674"/>
          </a:xfrm>
          <a:prstGeom prst="rect">
            <a:avLst/>
          </a:prstGeom>
        </p:spPr>
      </p:pic>
      <p:pic>
        <p:nvPicPr>
          <p:cNvPr id="460" name="그림 459">
            <a:extLst>
              <a:ext uri="{FF2B5EF4-FFF2-40B4-BE49-F238E27FC236}">
                <a16:creationId xmlns:a16="http://schemas.microsoft.com/office/drawing/2014/main" id="{5FAA37C1-F9D3-48E8-B686-042230BBF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117" y="3529142"/>
            <a:ext cx="164674" cy="164674"/>
          </a:xfrm>
          <a:prstGeom prst="rect">
            <a:avLst/>
          </a:prstGeom>
        </p:spPr>
      </p:pic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45253D2F-B50E-4C0A-8764-490245CBA615}"/>
              </a:ext>
            </a:extLst>
          </p:cNvPr>
          <p:cNvGrpSpPr/>
          <p:nvPr/>
        </p:nvGrpSpPr>
        <p:grpSpPr>
          <a:xfrm>
            <a:off x="5692095" y="2711243"/>
            <a:ext cx="1057166" cy="561135"/>
            <a:chOff x="5634220" y="3012192"/>
            <a:chExt cx="1057166" cy="561135"/>
          </a:xfrm>
        </p:grpSpPr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02C2EF8E-7F3A-469B-B9A9-C3261A6945D3}"/>
                </a:ext>
              </a:extLst>
            </p:cNvPr>
            <p:cNvGrpSpPr/>
            <p:nvPr/>
          </p:nvGrpSpPr>
          <p:grpSpPr>
            <a:xfrm>
              <a:off x="5938724" y="3263854"/>
              <a:ext cx="584138" cy="309473"/>
              <a:chOff x="3023433" y="5115121"/>
              <a:chExt cx="584138" cy="309473"/>
            </a:xfrm>
          </p:grpSpPr>
          <p:pic>
            <p:nvPicPr>
              <p:cNvPr id="411" name="그림 410">
                <a:extLst>
                  <a:ext uri="{FF2B5EF4-FFF2-40B4-BE49-F238E27FC236}">
                    <a16:creationId xmlns:a16="http://schemas.microsoft.com/office/drawing/2014/main" id="{E76099BB-928F-4B55-8BBC-6AF22C5E5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2" name="그림 411">
                <a:extLst>
                  <a:ext uri="{FF2B5EF4-FFF2-40B4-BE49-F238E27FC236}">
                    <a16:creationId xmlns:a16="http://schemas.microsoft.com/office/drawing/2014/main" id="{80B6A807-088D-485A-825D-BC9F06F0A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3" name="그림 412">
                <a:extLst>
                  <a:ext uri="{FF2B5EF4-FFF2-40B4-BE49-F238E27FC236}">
                    <a16:creationId xmlns:a16="http://schemas.microsoft.com/office/drawing/2014/main" id="{32ACB13E-B0F4-4D71-8D06-A376727D4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414" name="그림 413">
                <a:extLst>
                  <a:ext uri="{FF2B5EF4-FFF2-40B4-BE49-F238E27FC236}">
                    <a16:creationId xmlns:a16="http://schemas.microsoft.com/office/drawing/2014/main" id="{892CE371-10F4-4A51-A2E5-7C2F77DBF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A3DD61DB-D68C-43BD-A415-6C6E11310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5800" y="3340622"/>
              <a:ext cx="232705" cy="232705"/>
            </a:xfrm>
            <a:prstGeom prst="rect">
              <a:avLst/>
            </a:prstGeom>
          </p:spPr>
        </p:pic>
        <p:pic>
          <p:nvPicPr>
            <p:cNvPr id="437" name="그림 436">
              <a:extLst>
                <a:ext uri="{FF2B5EF4-FFF2-40B4-BE49-F238E27FC236}">
                  <a16:creationId xmlns:a16="http://schemas.microsoft.com/office/drawing/2014/main" id="{813D1417-6949-4170-A4AB-492A2A9EF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8681" y="3284290"/>
              <a:ext cx="232705" cy="232705"/>
            </a:xfrm>
            <a:prstGeom prst="rect">
              <a:avLst/>
            </a:prstGeom>
          </p:spPr>
        </p:pic>
        <p:pic>
          <p:nvPicPr>
            <p:cNvPr id="1053" name="Picture 22" descr="마인크래프트/빨간색 버섯">
              <a:extLst>
                <a:ext uri="{FF2B5EF4-FFF2-40B4-BE49-F238E27FC236}">
                  <a16:creationId xmlns:a16="http://schemas.microsoft.com/office/drawing/2014/main" id="{EE3EE533-2756-4510-9A92-40DD5ED03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220" y="3197784"/>
              <a:ext cx="193648" cy="19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그림 1053">
              <a:extLst>
                <a:ext uri="{FF2B5EF4-FFF2-40B4-BE49-F238E27FC236}">
                  <a16:creationId xmlns:a16="http://schemas.microsoft.com/office/drawing/2014/main" id="{A32A7D78-75C7-4FEF-9F87-C926D277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5509" y="3139757"/>
              <a:ext cx="164674" cy="164674"/>
            </a:xfrm>
            <a:prstGeom prst="rect">
              <a:avLst/>
            </a:prstGeom>
          </p:spPr>
        </p:pic>
        <p:pic>
          <p:nvPicPr>
            <p:cNvPr id="461" name="그림 460">
              <a:extLst>
                <a:ext uri="{FF2B5EF4-FFF2-40B4-BE49-F238E27FC236}">
                  <a16:creationId xmlns:a16="http://schemas.microsoft.com/office/drawing/2014/main" id="{0BD2BEB2-E386-4499-ABBC-EF7EEDC7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6155" y="3012192"/>
              <a:ext cx="164674" cy="164674"/>
            </a:xfrm>
            <a:prstGeom prst="rect">
              <a:avLst/>
            </a:prstGeom>
          </p:spPr>
        </p:pic>
      </p:grpSp>
      <p:pic>
        <p:nvPicPr>
          <p:cNvPr id="462" name="그림 461">
            <a:extLst>
              <a:ext uri="{FF2B5EF4-FFF2-40B4-BE49-F238E27FC236}">
                <a16:creationId xmlns:a16="http://schemas.microsoft.com/office/drawing/2014/main" id="{C66077B3-2595-4153-8312-BDDF524965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40" y="3178004"/>
            <a:ext cx="164674" cy="164674"/>
          </a:xfrm>
          <a:prstGeom prst="rect">
            <a:avLst/>
          </a:prstGeom>
        </p:spPr>
      </p:pic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ECD48996-13F5-4B9C-81C7-868EC42D688B}"/>
              </a:ext>
            </a:extLst>
          </p:cNvPr>
          <p:cNvGrpSpPr/>
          <p:nvPr/>
        </p:nvGrpSpPr>
        <p:grpSpPr>
          <a:xfrm>
            <a:off x="6915208" y="2210551"/>
            <a:ext cx="2074744" cy="1015399"/>
            <a:chOff x="6840210" y="2540527"/>
            <a:chExt cx="2074744" cy="1015399"/>
          </a:xfrm>
        </p:grpSpPr>
        <p:pic>
          <p:nvPicPr>
            <p:cNvPr id="1056" name="그림 1055">
              <a:extLst>
                <a:ext uri="{FF2B5EF4-FFF2-40B4-BE49-F238E27FC236}">
                  <a16:creationId xmlns:a16="http://schemas.microsoft.com/office/drawing/2014/main" id="{241EE021-3B58-4829-A706-455E1DA54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66" name="그림 465">
              <a:extLst>
                <a:ext uri="{FF2B5EF4-FFF2-40B4-BE49-F238E27FC236}">
                  <a16:creationId xmlns:a16="http://schemas.microsoft.com/office/drawing/2014/main" id="{E30AEB5B-0F39-4D3F-9B28-5E77C9793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467" name="그림 466">
              <a:extLst>
                <a:ext uri="{FF2B5EF4-FFF2-40B4-BE49-F238E27FC236}">
                  <a16:creationId xmlns:a16="http://schemas.microsoft.com/office/drawing/2014/main" id="{984A8718-6DF1-4BCD-A3F3-03D5B46E7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468" name="그림 467">
              <a:extLst>
                <a:ext uri="{FF2B5EF4-FFF2-40B4-BE49-F238E27FC236}">
                  <a16:creationId xmlns:a16="http://schemas.microsoft.com/office/drawing/2014/main" id="{ED313609-FC54-4C43-A816-7D1D0ACBA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469" name="그림 468">
              <a:extLst>
                <a:ext uri="{FF2B5EF4-FFF2-40B4-BE49-F238E27FC236}">
                  <a16:creationId xmlns:a16="http://schemas.microsoft.com/office/drawing/2014/main" id="{4F9BCA80-9A52-4CE8-9B85-BC9E76C7A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470" name="그림 469">
              <a:extLst>
                <a:ext uri="{FF2B5EF4-FFF2-40B4-BE49-F238E27FC236}">
                  <a16:creationId xmlns:a16="http://schemas.microsoft.com/office/drawing/2014/main" id="{558178FD-2FBB-4A4D-BEC0-B93B154FA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490" name="그룹 489">
            <a:extLst>
              <a:ext uri="{FF2B5EF4-FFF2-40B4-BE49-F238E27FC236}">
                <a16:creationId xmlns:a16="http://schemas.microsoft.com/office/drawing/2014/main" id="{C3AE5736-DCEC-4CC6-8172-B09FB18C1280}"/>
              </a:ext>
            </a:extLst>
          </p:cNvPr>
          <p:cNvGrpSpPr/>
          <p:nvPr/>
        </p:nvGrpSpPr>
        <p:grpSpPr>
          <a:xfrm>
            <a:off x="7201272" y="2067504"/>
            <a:ext cx="2074744" cy="1015399"/>
            <a:chOff x="6840210" y="2540527"/>
            <a:chExt cx="2074744" cy="1015399"/>
          </a:xfrm>
        </p:grpSpPr>
        <p:pic>
          <p:nvPicPr>
            <p:cNvPr id="491" name="그림 490">
              <a:extLst>
                <a:ext uri="{FF2B5EF4-FFF2-40B4-BE49-F238E27FC236}">
                  <a16:creationId xmlns:a16="http://schemas.microsoft.com/office/drawing/2014/main" id="{2751BB06-18E2-4683-92D0-32E80E96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92" name="그림 491">
              <a:extLst>
                <a:ext uri="{FF2B5EF4-FFF2-40B4-BE49-F238E27FC236}">
                  <a16:creationId xmlns:a16="http://schemas.microsoft.com/office/drawing/2014/main" id="{0D447E1B-A285-4516-ABB1-EE9A40CE3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493" name="그림 492">
              <a:extLst>
                <a:ext uri="{FF2B5EF4-FFF2-40B4-BE49-F238E27FC236}">
                  <a16:creationId xmlns:a16="http://schemas.microsoft.com/office/drawing/2014/main" id="{9A6E6A47-5170-4EDF-A21A-E4A2A2E77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494" name="그림 493">
              <a:extLst>
                <a:ext uri="{FF2B5EF4-FFF2-40B4-BE49-F238E27FC236}">
                  <a16:creationId xmlns:a16="http://schemas.microsoft.com/office/drawing/2014/main" id="{E390066B-4D1D-43F9-891B-ACB745ED2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495" name="그림 494">
              <a:extLst>
                <a:ext uri="{FF2B5EF4-FFF2-40B4-BE49-F238E27FC236}">
                  <a16:creationId xmlns:a16="http://schemas.microsoft.com/office/drawing/2014/main" id="{0E5A229C-2EBB-4B51-865D-278CD3563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496" name="그림 495">
              <a:extLst>
                <a:ext uri="{FF2B5EF4-FFF2-40B4-BE49-F238E27FC236}">
                  <a16:creationId xmlns:a16="http://schemas.microsoft.com/office/drawing/2014/main" id="{F813C913-B357-4634-9D94-27292C8B3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7B514FE-CC3E-408D-A2AB-B7100E942EB1}"/>
              </a:ext>
            </a:extLst>
          </p:cNvPr>
          <p:cNvGrpSpPr/>
          <p:nvPr/>
        </p:nvGrpSpPr>
        <p:grpSpPr>
          <a:xfrm>
            <a:off x="7476125" y="1931535"/>
            <a:ext cx="2074744" cy="1015399"/>
            <a:chOff x="6840210" y="2540527"/>
            <a:chExt cx="2074744" cy="1015399"/>
          </a:xfrm>
        </p:grpSpPr>
        <p:pic>
          <p:nvPicPr>
            <p:cNvPr id="498" name="그림 497">
              <a:extLst>
                <a:ext uri="{FF2B5EF4-FFF2-40B4-BE49-F238E27FC236}">
                  <a16:creationId xmlns:a16="http://schemas.microsoft.com/office/drawing/2014/main" id="{25ED777F-E5EE-4A4D-BEA2-5F30A4868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499" name="그림 498">
              <a:extLst>
                <a:ext uri="{FF2B5EF4-FFF2-40B4-BE49-F238E27FC236}">
                  <a16:creationId xmlns:a16="http://schemas.microsoft.com/office/drawing/2014/main" id="{B3B9FBB9-854B-4F40-81A9-B8FCD7EEA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500" name="그림 499">
              <a:extLst>
                <a:ext uri="{FF2B5EF4-FFF2-40B4-BE49-F238E27FC236}">
                  <a16:creationId xmlns:a16="http://schemas.microsoft.com/office/drawing/2014/main" id="{3D745D1D-3B45-45EE-87C2-774FBEF10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501" name="그림 500">
              <a:extLst>
                <a:ext uri="{FF2B5EF4-FFF2-40B4-BE49-F238E27FC236}">
                  <a16:creationId xmlns:a16="http://schemas.microsoft.com/office/drawing/2014/main" id="{DB5D63A2-FDF7-49A7-B2F6-0372C051A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502" name="그림 501">
              <a:extLst>
                <a:ext uri="{FF2B5EF4-FFF2-40B4-BE49-F238E27FC236}">
                  <a16:creationId xmlns:a16="http://schemas.microsoft.com/office/drawing/2014/main" id="{14629A9A-66C9-4186-8772-892937F0E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503" name="그림 502">
              <a:extLst>
                <a:ext uri="{FF2B5EF4-FFF2-40B4-BE49-F238E27FC236}">
                  <a16:creationId xmlns:a16="http://schemas.microsoft.com/office/drawing/2014/main" id="{B571365F-4F62-47E9-BCAB-6A40D12CE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E5C96BC6-4883-4409-BD33-01E00FA05A63}"/>
              </a:ext>
            </a:extLst>
          </p:cNvPr>
          <p:cNvGrpSpPr/>
          <p:nvPr/>
        </p:nvGrpSpPr>
        <p:grpSpPr>
          <a:xfrm>
            <a:off x="7760495" y="1789928"/>
            <a:ext cx="2074744" cy="1015399"/>
            <a:chOff x="6840210" y="2540527"/>
            <a:chExt cx="2074744" cy="1015399"/>
          </a:xfrm>
        </p:grpSpPr>
        <p:pic>
          <p:nvPicPr>
            <p:cNvPr id="505" name="그림 504">
              <a:extLst>
                <a:ext uri="{FF2B5EF4-FFF2-40B4-BE49-F238E27FC236}">
                  <a16:creationId xmlns:a16="http://schemas.microsoft.com/office/drawing/2014/main" id="{31E945FB-A52E-49EB-AD1F-83E7171EC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6840210" y="2540527"/>
              <a:ext cx="640626" cy="317238"/>
            </a:xfrm>
            <a:prstGeom prst="rect">
              <a:avLst/>
            </a:prstGeom>
          </p:spPr>
        </p:pic>
        <p:pic>
          <p:nvPicPr>
            <p:cNvPr id="506" name="그림 505">
              <a:extLst>
                <a:ext uri="{FF2B5EF4-FFF2-40B4-BE49-F238E27FC236}">
                  <a16:creationId xmlns:a16="http://schemas.microsoft.com/office/drawing/2014/main" id="{1E4654BD-A1E9-4152-BBAF-43813D49A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110511" y="2676110"/>
              <a:ext cx="640626" cy="317238"/>
            </a:xfrm>
            <a:prstGeom prst="rect">
              <a:avLst/>
            </a:prstGeom>
          </p:spPr>
        </p:pic>
        <p:pic>
          <p:nvPicPr>
            <p:cNvPr id="507" name="그림 506">
              <a:extLst>
                <a:ext uri="{FF2B5EF4-FFF2-40B4-BE49-F238E27FC236}">
                  <a16:creationId xmlns:a16="http://schemas.microsoft.com/office/drawing/2014/main" id="{D5F0EA87-9A31-47CD-AF67-1A565CA79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400045" y="2819658"/>
              <a:ext cx="640626" cy="317238"/>
            </a:xfrm>
            <a:prstGeom prst="rect">
              <a:avLst/>
            </a:prstGeom>
          </p:spPr>
        </p:pic>
        <p:pic>
          <p:nvPicPr>
            <p:cNvPr id="508" name="그림 507">
              <a:extLst>
                <a:ext uri="{FF2B5EF4-FFF2-40B4-BE49-F238E27FC236}">
                  <a16:creationId xmlns:a16="http://schemas.microsoft.com/office/drawing/2014/main" id="{D2B1FFE5-512C-4F26-A028-C7BC91A14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693982" y="2960544"/>
              <a:ext cx="640626" cy="317238"/>
            </a:xfrm>
            <a:prstGeom prst="rect">
              <a:avLst/>
            </a:prstGeom>
          </p:spPr>
        </p:pic>
        <p:pic>
          <p:nvPicPr>
            <p:cNvPr id="509" name="그림 508">
              <a:extLst>
                <a:ext uri="{FF2B5EF4-FFF2-40B4-BE49-F238E27FC236}">
                  <a16:creationId xmlns:a16="http://schemas.microsoft.com/office/drawing/2014/main" id="{21A9361D-39AF-4D8B-8F4F-8542C4306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7986131" y="3101029"/>
              <a:ext cx="640626" cy="317238"/>
            </a:xfrm>
            <a:prstGeom prst="rect">
              <a:avLst/>
            </a:prstGeom>
          </p:spPr>
        </p:pic>
        <p:pic>
          <p:nvPicPr>
            <p:cNvPr id="510" name="그림 509">
              <a:extLst>
                <a:ext uri="{FF2B5EF4-FFF2-40B4-BE49-F238E27FC236}">
                  <a16:creationId xmlns:a16="http://schemas.microsoft.com/office/drawing/2014/main" id="{99B7E6D0-F841-40FD-9D7F-FEFFD2F0C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67" b="90000" l="1667" r="98000">
                          <a14:foregroundMark x1="57333" y1="13000" x2="43000" y2="667"/>
                          <a14:foregroundMark x1="89333" y1="23333" x2="98000" y2="14667"/>
                          <a14:foregroundMark x1="12333" y1="24333" x2="5667" y2="18333"/>
                          <a14:foregroundMark x1="45112" y1="41780" x2="42667" y2="37333"/>
                          <a14:foregroundMark x1="40141" y1="39436" x2="37000" y2="35667"/>
                          <a14:foregroundMark x1="23757" y1="29569" x2="3000" y2="13333"/>
                          <a14:foregroundMark x1="30115" y1="34542" x2="28781" y2="33498"/>
                          <a14:foregroundMark x1="8885" y1="24178" x2="5863" y2="22289"/>
                          <a14:backgroundMark x1="38413" y1="45762" x2="49000" y2="52333"/>
                          <a14:backgroundMark x1="49333" y1="51000" x2="94000" y2="35333"/>
                          <a14:backgroundMark x1="94000" y1="35333" x2="92333" y2="37000"/>
                          <a14:backgroundMark x1="38635" y1="46236" x2="41333" y2="48000"/>
                          <a14:backgroundMark x1="40333" y1="44000" x2="37838" y2="42284"/>
                          <a14:backgroundMark x1="45000" y1="45667" x2="2667" y2="25000"/>
                          <a14:backgroundMark x1="42333" y1="44667" x2="48000" y2="48000"/>
                          <a14:backgroundMark x1="5333" y1="26333" x2="5333" y2="26333"/>
                          <a14:backgroundMark x1="6667" y1="26333" x2="3000" y2="23000"/>
                          <a14:backgroundMark x1="7333" y1="25333" x2="3667" y2="23333"/>
                          <a14:backgroundMark x1="20667" y1="33333" x2="27000" y2="35667"/>
                          <a14:backgroundMark x1="38000" y1="40667" x2="33667" y2="39000"/>
                          <a14:backgroundMark x1="29667" y1="36333" x2="20333" y2="32000"/>
                        </a14:backgroundRemoval>
                      </a14:imgEffect>
                    </a14:imgLayer>
                  </a14:imgProps>
                </a:ext>
              </a:extLst>
            </a:blip>
            <a:srcRect b="50480"/>
            <a:stretch/>
          </p:blipFill>
          <p:spPr>
            <a:xfrm>
              <a:off x="8274328" y="3238688"/>
              <a:ext cx="640626" cy="317238"/>
            </a:xfrm>
            <a:prstGeom prst="rect">
              <a:avLst/>
            </a:prstGeom>
          </p:spPr>
        </p:pic>
      </p:grpSp>
      <p:pic>
        <p:nvPicPr>
          <p:cNvPr id="1062" name="그림 1061">
            <a:extLst>
              <a:ext uri="{FF2B5EF4-FFF2-40B4-BE49-F238E27FC236}">
                <a16:creationId xmlns:a16="http://schemas.microsoft.com/office/drawing/2014/main" id="{D6BAB3DF-A739-41BE-A5D2-B59820A0E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7608003" y="2575577"/>
            <a:ext cx="564996" cy="276379"/>
          </a:xfrm>
          <a:prstGeom prst="rect">
            <a:avLst/>
          </a:prstGeom>
        </p:spPr>
      </p:pic>
      <p:pic>
        <p:nvPicPr>
          <p:cNvPr id="439" name="그림 438">
            <a:extLst>
              <a:ext uri="{FF2B5EF4-FFF2-40B4-BE49-F238E27FC236}">
                <a16:creationId xmlns:a16="http://schemas.microsoft.com/office/drawing/2014/main" id="{E4013FFC-5520-4955-882D-BCF2B4AE8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836" y="2950790"/>
            <a:ext cx="232705" cy="232705"/>
          </a:xfrm>
          <a:prstGeom prst="rect">
            <a:avLst/>
          </a:prstGeom>
        </p:spPr>
      </p:pic>
      <p:pic>
        <p:nvPicPr>
          <p:cNvPr id="440" name="그림 439">
            <a:extLst>
              <a:ext uri="{FF2B5EF4-FFF2-40B4-BE49-F238E27FC236}">
                <a16:creationId xmlns:a16="http://schemas.microsoft.com/office/drawing/2014/main" id="{71679F54-CAD2-474E-A3F1-4E595FC06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482" y="2982404"/>
            <a:ext cx="232705" cy="232705"/>
          </a:xfrm>
          <a:prstGeom prst="rect">
            <a:avLst/>
          </a:prstGeom>
        </p:spPr>
      </p:pic>
      <p:pic>
        <p:nvPicPr>
          <p:cNvPr id="513" name="그림 512">
            <a:extLst>
              <a:ext uri="{FF2B5EF4-FFF2-40B4-BE49-F238E27FC236}">
                <a16:creationId xmlns:a16="http://schemas.microsoft.com/office/drawing/2014/main" id="{0EAF6559-A8B3-420F-AE5F-677DC50F4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7853573" y="2451199"/>
            <a:ext cx="564996" cy="276379"/>
          </a:xfrm>
          <a:prstGeom prst="rect">
            <a:avLst/>
          </a:prstGeom>
        </p:spPr>
      </p:pic>
      <p:pic>
        <p:nvPicPr>
          <p:cNvPr id="514" name="그림 513">
            <a:extLst>
              <a:ext uri="{FF2B5EF4-FFF2-40B4-BE49-F238E27FC236}">
                <a16:creationId xmlns:a16="http://schemas.microsoft.com/office/drawing/2014/main" id="{F7C96CA7-94F3-48F1-B6BA-BFB522231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077950" y="2327656"/>
            <a:ext cx="564996" cy="276379"/>
          </a:xfrm>
          <a:prstGeom prst="rect">
            <a:avLst/>
          </a:prstGeom>
        </p:spPr>
      </p:pic>
      <p:pic>
        <p:nvPicPr>
          <p:cNvPr id="515" name="그림 514">
            <a:extLst>
              <a:ext uri="{FF2B5EF4-FFF2-40B4-BE49-F238E27FC236}">
                <a16:creationId xmlns:a16="http://schemas.microsoft.com/office/drawing/2014/main" id="{3CAF74BC-5BBE-4F03-A3F7-4A6DB55BB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324639" y="2203719"/>
            <a:ext cx="564996" cy="276379"/>
          </a:xfrm>
          <a:prstGeom prst="rect">
            <a:avLst/>
          </a:prstGeom>
        </p:spPr>
      </p:pic>
      <p:pic>
        <p:nvPicPr>
          <p:cNvPr id="516" name="그림 515">
            <a:extLst>
              <a:ext uri="{FF2B5EF4-FFF2-40B4-BE49-F238E27FC236}">
                <a16:creationId xmlns:a16="http://schemas.microsoft.com/office/drawing/2014/main" id="{3016F833-F5A7-472D-9AA9-A4A5061BB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6667" r="90667">
                        <a14:foregroundMark x1="34667" y1="8667" x2="56000" y2="2667"/>
                        <a14:foregroundMark x1="49333" y1="3333" x2="19333" y2="12667"/>
                        <a14:foregroundMark x1="18667" y1="15333" x2="16005" y2="17197"/>
                        <a14:foregroundMark x1="83333" y1="20000" x2="90667" y2="22667"/>
                        <a14:foregroundMark x1="60000" y1="37333" x2="66000" y2="34000"/>
                        <a14:backgroundMark x1="4000" y1="23333" x2="53333" y2="48667"/>
                      </a14:backgroundRemoval>
                    </a14:imgEffect>
                  </a14:imgLayer>
                </a14:imgProps>
              </a:ext>
            </a:extLst>
          </a:blip>
          <a:srcRect b="51083"/>
          <a:stretch/>
        </p:blipFill>
        <p:spPr>
          <a:xfrm>
            <a:off x="8472067" y="2117906"/>
            <a:ext cx="564996" cy="276379"/>
          </a:xfrm>
          <a:prstGeom prst="rect">
            <a:avLst/>
          </a:prstGeom>
        </p:spPr>
      </p:pic>
      <p:pic>
        <p:nvPicPr>
          <p:cNvPr id="1064" name="그림 1063">
            <a:extLst>
              <a:ext uri="{FF2B5EF4-FFF2-40B4-BE49-F238E27FC236}">
                <a16:creationId xmlns:a16="http://schemas.microsoft.com/office/drawing/2014/main" id="{5CA2FF11-79CB-4E1C-82CB-771D115D16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8486" y="2515994"/>
            <a:ext cx="213332" cy="213332"/>
          </a:xfrm>
          <a:prstGeom prst="rect">
            <a:avLst/>
          </a:prstGeom>
        </p:spPr>
      </p:pic>
      <p:pic>
        <p:nvPicPr>
          <p:cNvPr id="518" name="그림 517">
            <a:extLst>
              <a:ext uri="{FF2B5EF4-FFF2-40B4-BE49-F238E27FC236}">
                <a16:creationId xmlns:a16="http://schemas.microsoft.com/office/drawing/2014/main" id="{A0E97367-886E-4B84-9A5E-498EC1E37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4715" y="2661546"/>
            <a:ext cx="213332" cy="213332"/>
          </a:xfrm>
          <a:prstGeom prst="rect">
            <a:avLst/>
          </a:prstGeom>
        </p:spPr>
      </p:pic>
      <p:pic>
        <p:nvPicPr>
          <p:cNvPr id="519" name="그림 518">
            <a:extLst>
              <a:ext uri="{FF2B5EF4-FFF2-40B4-BE49-F238E27FC236}">
                <a16:creationId xmlns:a16="http://schemas.microsoft.com/office/drawing/2014/main" id="{8C505EAA-5A27-469F-B718-25D63714D7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96473" y="2499339"/>
            <a:ext cx="213332" cy="213332"/>
          </a:xfrm>
          <a:prstGeom prst="rect">
            <a:avLst/>
          </a:prstGeom>
        </p:spPr>
      </p:pic>
      <p:pic>
        <p:nvPicPr>
          <p:cNvPr id="520" name="그림 519">
            <a:extLst>
              <a:ext uri="{FF2B5EF4-FFF2-40B4-BE49-F238E27FC236}">
                <a16:creationId xmlns:a16="http://schemas.microsoft.com/office/drawing/2014/main" id="{B50828FE-2EF1-4D86-8CB7-13E75F7B8C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2757" y="2337491"/>
            <a:ext cx="213332" cy="213332"/>
          </a:xfrm>
          <a:prstGeom prst="rect">
            <a:avLst/>
          </a:prstGeom>
        </p:spPr>
      </p:pic>
      <p:pic>
        <p:nvPicPr>
          <p:cNvPr id="521" name="그림 520">
            <a:extLst>
              <a:ext uri="{FF2B5EF4-FFF2-40B4-BE49-F238E27FC236}">
                <a16:creationId xmlns:a16="http://schemas.microsoft.com/office/drawing/2014/main" id="{601BCDC0-1CB7-4716-BFD2-1630ED4003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46962" y="2213582"/>
            <a:ext cx="213332" cy="213332"/>
          </a:xfrm>
          <a:prstGeom prst="rect">
            <a:avLst/>
          </a:prstGeom>
        </p:spPr>
      </p:pic>
      <p:pic>
        <p:nvPicPr>
          <p:cNvPr id="522" name="그림 521">
            <a:extLst>
              <a:ext uri="{FF2B5EF4-FFF2-40B4-BE49-F238E27FC236}">
                <a16:creationId xmlns:a16="http://schemas.microsoft.com/office/drawing/2014/main" id="{5F6D5432-F745-4528-9714-C4A075FC58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9619" y="2382213"/>
            <a:ext cx="213332" cy="213332"/>
          </a:xfrm>
          <a:prstGeom prst="rect">
            <a:avLst/>
          </a:prstGeom>
        </p:spPr>
      </p:pic>
      <p:pic>
        <p:nvPicPr>
          <p:cNvPr id="523" name="그림 522">
            <a:extLst>
              <a:ext uri="{FF2B5EF4-FFF2-40B4-BE49-F238E27FC236}">
                <a16:creationId xmlns:a16="http://schemas.microsoft.com/office/drawing/2014/main" id="{98FDA567-5211-43CB-A50B-B6C2C173AB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98434" y="2189069"/>
            <a:ext cx="213332" cy="213332"/>
          </a:xfrm>
          <a:prstGeom prst="rect">
            <a:avLst/>
          </a:prstGeom>
        </p:spPr>
      </p:pic>
      <p:pic>
        <p:nvPicPr>
          <p:cNvPr id="524" name="그림 523">
            <a:extLst>
              <a:ext uri="{FF2B5EF4-FFF2-40B4-BE49-F238E27FC236}">
                <a16:creationId xmlns:a16="http://schemas.microsoft.com/office/drawing/2014/main" id="{667BAB93-D0DB-4169-8565-BC5FB727E6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7738" y="2032937"/>
            <a:ext cx="213332" cy="213332"/>
          </a:xfrm>
          <a:prstGeom prst="rect">
            <a:avLst/>
          </a:prstGeom>
        </p:spPr>
      </p:pic>
      <p:pic>
        <p:nvPicPr>
          <p:cNvPr id="576" name="그림 575">
            <a:extLst>
              <a:ext uri="{FF2B5EF4-FFF2-40B4-BE49-F238E27FC236}">
                <a16:creationId xmlns:a16="http://schemas.microsoft.com/office/drawing/2014/main" id="{3112D90E-C9D4-471F-A46C-15E2B4ED0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5123" y="855097"/>
            <a:ext cx="371436" cy="371436"/>
          </a:xfrm>
          <a:prstGeom prst="rect">
            <a:avLst/>
          </a:prstGeom>
        </p:spPr>
      </p:pic>
      <p:pic>
        <p:nvPicPr>
          <p:cNvPr id="577" name="그림 576">
            <a:extLst>
              <a:ext uri="{FF2B5EF4-FFF2-40B4-BE49-F238E27FC236}">
                <a16:creationId xmlns:a16="http://schemas.microsoft.com/office/drawing/2014/main" id="{FDD0479C-D1B8-43D9-B07A-8C6AFF4A18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6168" y="937781"/>
            <a:ext cx="371436" cy="371436"/>
          </a:xfrm>
          <a:prstGeom prst="rect">
            <a:avLst/>
          </a:prstGeom>
        </p:spPr>
      </p:pic>
      <p:pic>
        <p:nvPicPr>
          <p:cNvPr id="578" name="그림 577">
            <a:extLst>
              <a:ext uri="{FF2B5EF4-FFF2-40B4-BE49-F238E27FC236}">
                <a16:creationId xmlns:a16="http://schemas.microsoft.com/office/drawing/2014/main" id="{A32F14F8-A9BA-499E-B5B4-FE854FFC10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54359" y="1029957"/>
            <a:ext cx="371436" cy="371436"/>
          </a:xfrm>
          <a:prstGeom prst="rect">
            <a:avLst/>
          </a:prstGeom>
        </p:spPr>
      </p:pic>
      <p:pic>
        <p:nvPicPr>
          <p:cNvPr id="579" name="그림 578">
            <a:extLst>
              <a:ext uri="{FF2B5EF4-FFF2-40B4-BE49-F238E27FC236}">
                <a16:creationId xmlns:a16="http://schemas.microsoft.com/office/drawing/2014/main" id="{8593999B-D5F2-4D1F-82D9-4B711796D0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5787" y="1113188"/>
            <a:ext cx="371436" cy="371436"/>
          </a:xfrm>
          <a:prstGeom prst="rect">
            <a:avLst/>
          </a:prstGeom>
        </p:spPr>
      </p:pic>
      <p:pic>
        <p:nvPicPr>
          <p:cNvPr id="580" name="그림 579">
            <a:extLst>
              <a:ext uri="{FF2B5EF4-FFF2-40B4-BE49-F238E27FC236}">
                <a16:creationId xmlns:a16="http://schemas.microsoft.com/office/drawing/2014/main" id="{6B663B30-16D5-4333-858A-889AA2E110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5224" y="1205625"/>
            <a:ext cx="371436" cy="371436"/>
          </a:xfrm>
          <a:prstGeom prst="rect">
            <a:avLst/>
          </a:prstGeom>
        </p:spPr>
      </p:pic>
      <p:pic>
        <p:nvPicPr>
          <p:cNvPr id="581" name="그림 580">
            <a:extLst>
              <a:ext uri="{FF2B5EF4-FFF2-40B4-BE49-F238E27FC236}">
                <a16:creationId xmlns:a16="http://schemas.microsoft.com/office/drawing/2014/main" id="{EAE7044C-7D10-4BA3-BB9D-AF5F33399C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66046" y="1294293"/>
            <a:ext cx="371436" cy="371436"/>
          </a:xfrm>
          <a:prstGeom prst="rect">
            <a:avLst/>
          </a:prstGeom>
        </p:spPr>
      </p:pic>
      <p:pic>
        <p:nvPicPr>
          <p:cNvPr id="582" name="그림 581">
            <a:extLst>
              <a:ext uri="{FF2B5EF4-FFF2-40B4-BE49-F238E27FC236}">
                <a16:creationId xmlns:a16="http://schemas.microsoft.com/office/drawing/2014/main" id="{D7CA8B02-9C8C-4000-8E89-624542C8F2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36869" y="1383830"/>
            <a:ext cx="371436" cy="371436"/>
          </a:xfrm>
          <a:prstGeom prst="rect">
            <a:avLst/>
          </a:prstGeom>
        </p:spPr>
      </p:pic>
      <p:pic>
        <p:nvPicPr>
          <p:cNvPr id="583" name="그림 582">
            <a:extLst>
              <a:ext uri="{FF2B5EF4-FFF2-40B4-BE49-F238E27FC236}">
                <a16:creationId xmlns:a16="http://schemas.microsoft.com/office/drawing/2014/main" id="{7BB25F49-1F2D-417D-B49D-306EE44230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98480" y="1473014"/>
            <a:ext cx="371436" cy="37143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AD2DBABE-89D9-4267-9ADD-D6048639B3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44418" y="1549199"/>
            <a:ext cx="371436" cy="371436"/>
          </a:xfrm>
          <a:prstGeom prst="rect">
            <a:avLst/>
          </a:prstGeom>
        </p:spPr>
      </p:pic>
      <p:pic>
        <p:nvPicPr>
          <p:cNvPr id="575" name="그림 574">
            <a:extLst>
              <a:ext uri="{FF2B5EF4-FFF2-40B4-BE49-F238E27FC236}">
                <a16:creationId xmlns:a16="http://schemas.microsoft.com/office/drawing/2014/main" id="{8570E449-C991-4480-AC09-8DBA8BF2DA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08292" y="1630131"/>
            <a:ext cx="371436" cy="371436"/>
          </a:xfrm>
          <a:prstGeom prst="rect">
            <a:avLst/>
          </a:prstGeom>
        </p:spPr>
      </p:pic>
      <p:pic>
        <p:nvPicPr>
          <p:cNvPr id="586" name="그림 585">
            <a:extLst>
              <a:ext uri="{FF2B5EF4-FFF2-40B4-BE49-F238E27FC236}">
                <a16:creationId xmlns:a16="http://schemas.microsoft.com/office/drawing/2014/main" id="{1C7AB9FD-E9A0-41F2-B73B-0E22C88BDE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51016" y="929227"/>
            <a:ext cx="371436" cy="371436"/>
          </a:xfrm>
          <a:prstGeom prst="rect">
            <a:avLst/>
          </a:prstGeom>
        </p:spPr>
      </p:pic>
      <p:pic>
        <p:nvPicPr>
          <p:cNvPr id="587" name="그림 586">
            <a:extLst>
              <a:ext uri="{FF2B5EF4-FFF2-40B4-BE49-F238E27FC236}">
                <a16:creationId xmlns:a16="http://schemas.microsoft.com/office/drawing/2014/main" id="{BCBE9853-A807-45BF-95A2-886350B477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2940" y="1012442"/>
            <a:ext cx="371436" cy="371436"/>
          </a:xfrm>
          <a:prstGeom prst="rect">
            <a:avLst/>
          </a:prstGeom>
        </p:spPr>
      </p:pic>
      <p:pic>
        <p:nvPicPr>
          <p:cNvPr id="588" name="그림 587">
            <a:extLst>
              <a:ext uri="{FF2B5EF4-FFF2-40B4-BE49-F238E27FC236}">
                <a16:creationId xmlns:a16="http://schemas.microsoft.com/office/drawing/2014/main" id="{08D4B5BC-8A0F-4A4B-9336-0D996EF1F4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4692" y="1091848"/>
            <a:ext cx="371436" cy="371436"/>
          </a:xfrm>
          <a:prstGeom prst="rect">
            <a:avLst/>
          </a:prstGeom>
        </p:spPr>
      </p:pic>
      <p:pic>
        <p:nvPicPr>
          <p:cNvPr id="589" name="그림 588">
            <a:extLst>
              <a:ext uri="{FF2B5EF4-FFF2-40B4-BE49-F238E27FC236}">
                <a16:creationId xmlns:a16="http://schemas.microsoft.com/office/drawing/2014/main" id="{900CC9CC-42BD-4850-B12F-044F2F9A31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47540" y="1174591"/>
            <a:ext cx="371436" cy="371436"/>
          </a:xfrm>
          <a:prstGeom prst="rect">
            <a:avLst/>
          </a:prstGeom>
        </p:spPr>
      </p:pic>
      <p:pic>
        <p:nvPicPr>
          <p:cNvPr id="590" name="그림 589">
            <a:extLst>
              <a:ext uri="{FF2B5EF4-FFF2-40B4-BE49-F238E27FC236}">
                <a16:creationId xmlns:a16="http://schemas.microsoft.com/office/drawing/2014/main" id="{802E3925-7ACD-4256-A171-0A96141464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85748" y="1266940"/>
            <a:ext cx="371436" cy="371436"/>
          </a:xfrm>
          <a:prstGeom prst="rect">
            <a:avLst/>
          </a:prstGeom>
        </p:spPr>
      </p:pic>
      <p:pic>
        <p:nvPicPr>
          <p:cNvPr id="567" name="그림 566">
            <a:extLst>
              <a:ext uri="{FF2B5EF4-FFF2-40B4-BE49-F238E27FC236}">
                <a16:creationId xmlns:a16="http://schemas.microsoft.com/office/drawing/2014/main" id="{27338C47-2644-46EB-936F-7192FABCC5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8419" y="1333835"/>
            <a:ext cx="371436" cy="371436"/>
          </a:xfrm>
          <a:prstGeom prst="rect">
            <a:avLst/>
          </a:prstGeom>
        </p:spPr>
      </p:pic>
      <p:pic>
        <p:nvPicPr>
          <p:cNvPr id="568" name="그림 567">
            <a:extLst>
              <a:ext uri="{FF2B5EF4-FFF2-40B4-BE49-F238E27FC236}">
                <a16:creationId xmlns:a16="http://schemas.microsoft.com/office/drawing/2014/main" id="{40EA393C-901A-44FC-8320-B4F9CA5A6F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2584" y="1428011"/>
            <a:ext cx="371436" cy="371436"/>
          </a:xfrm>
          <a:prstGeom prst="rect">
            <a:avLst/>
          </a:prstGeom>
        </p:spPr>
      </p:pic>
      <p:pic>
        <p:nvPicPr>
          <p:cNvPr id="569" name="그림 568">
            <a:extLst>
              <a:ext uri="{FF2B5EF4-FFF2-40B4-BE49-F238E27FC236}">
                <a16:creationId xmlns:a16="http://schemas.microsoft.com/office/drawing/2014/main" id="{A670E324-C8A8-43D8-B53E-44BEB7C95F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0182" y="1509862"/>
            <a:ext cx="371436" cy="371436"/>
          </a:xfrm>
          <a:prstGeom prst="rect">
            <a:avLst/>
          </a:prstGeom>
        </p:spPr>
      </p:pic>
      <p:pic>
        <p:nvPicPr>
          <p:cNvPr id="596" name="그림 595">
            <a:extLst>
              <a:ext uri="{FF2B5EF4-FFF2-40B4-BE49-F238E27FC236}">
                <a16:creationId xmlns:a16="http://schemas.microsoft.com/office/drawing/2014/main" id="{0D23EF5B-8266-4AB5-9CDC-933072F46F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8878" y="1412383"/>
            <a:ext cx="371436" cy="371436"/>
          </a:xfrm>
          <a:prstGeom prst="rect">
            <a:avLst/>
          </a:prstGeom>
        </p:spPr>
      </p:pic>
      <p:pic>
        <p:nvPicPr>
          <p:cNvPr id="606" name="그림 605">
            <a:extLst>
              <a:ext uri="{FF2B5EF4-FFF2-40B4-BE49-F238E27FC236}">
                <a16:creationId xmlns:a16="http://schemas.microsoft.com/office/drawing/2014/main" id="{CF3E93B5-E61A-4D81-AAAF-A99BEE64EB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5959" y="1410619"/>
            <a:ext cx="371436" cy="371436"/>
          </a:xfrm>
          <a:prstGeom prst="rect">
            <a:avLst/>
          </a:prstGeom>
        </p:spPr>
      </p:pic>
      <p:pic>
        <p:nvPicPr>
          <p:cNvPr id="595" name="그림 594">
            <a:extLst>
              <a:ext uri="{FF2B5EF4-FFF2-40B4-BE49-F238E27FC236}">
                <a16:creationId xmlns:a16="http://schemas.microsoft.com/office/drawing/2014/main" id="{42DE8E27-0E5A-4B66-B741-736E5937EC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5149" y="1498261"/>
            <a:ext cx="371436" cy="371436"/>
          </a:xfrm>
          <a:prstGeom prst="rect">
            <a:avLst/>
          </a:prstGeom>
        </p:spPr>
      </p:pic>
      <p:pic>
        <p:nvPicPr>
          <p:cNvPr id="585" name="그림 584">
            <a:extLst>
              <a:ext uri="{FF2B5EF4-FFF2-40B4-BE49-F238E27FC236}">
                <a16:creationId xmlns:a16="http://schemas.microsoft.com/office/drawing/2014/main" id="{5C2A2F1A-9B9C-4C45-BDAF-78E48BDDE7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0104" y="1586561"/>
            <a:ext cx="371436" cy="371436"/>
          </a:xfrm>
          <a:prstGeom prst="rect">
            <a:avLst/>
          </a:prstGeom>
        </p:spPr>
      </p:pic>
      <p:pic>
        <p:nvPicPr>
          <p:cNvPr id="592" name="그림 591">
            <a:extLst>
              <a:ext uri="{FF2B5EF4-FFF2-40B4-BE49-F238E27FC236}">
                <a16:creationId xmlns:a16="http://schemas.microsoft.com/office/drawing/2014/main" id="{BE824981-8F45-4E38-BBE7-FC61F37D6A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99049" y="1745170"/>
            <a:ext cx="371436" cy="371436"/>
          </a:xfrm>
          <a:prstGeom prst="rect">
            <a:avLst/>
          </a:prstGeom>
        </p:spPr>
      </p:pic>
      <p:pic>
        <p:nvPicPr>
          <p:cNvPr id="593" name="그림 592">
            <a:extLst>
              <a:ext uri="{FF2B5EF4-FFF2-40B4-BE49-F238E27FC236}">
                <a16:creationId xmlns:a16="http://schemas.microsoft.com/office/drawing/2014/main" id="{74FED1BE-1072-46E3-919A-681928F1F3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4487" y="1832792"/>
            <a:ext cx="371436" cy="371436"/>
          </a:xfrm>
          <a:prstGeom prst="rect">
            <a:avLst/>
          </a:prstGeom>
        </p:spPr>
      </p:pic>
      <p:pic>
        <p:nvPicPr>
          <p:cNvPr id="594" name="그림 593">
            <a:extLst>
              <a:ext uri="{FF2B5EF4-FFF2-40B4-BE49-F238E27FC236}">
                <a16:creationId xmlns:a16="http://schemas.microsoft.com/office/drawing/2014/main" id="{B3BA33EC-201D-41D4-872B-DD7AE74D2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40007" y="1916836"/>
            <a:ext cx="371436" cy="371436"/>
          </a:xfrm>
          <a:prstGeom prst="rect">
            <a:avLst/>
          </a:prstGeom>
        </p:spPr>
      </p:pic>
      <p:pic>
        <p:nvPicPr>
          <p:cNvPr id="571" name="그림 570">
            <a:extLst>
              <a:ext uri="{FF2B5EF4-FFF2-40B4-BE49-F238E27FC236}">
                <a16:creationId xmlns:a16="http://schemas.microsoft.com/office/drawing/2014/main" id="{BAECD16F-D3A7-4C81-9A18-C54B4FE0AC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7392" y="1747260"/>
            <a:ext cx="371436" cy="371436"/>
          </a:xfrm>
          <a:prstGeom prst="rect">
            <a:avLst/>
          </a:prstGeom>
        </p:spPr>
      </p:pic>
      <p:pic>
        <p:nvPicPr>
          <p:cNvPr id="572" name="그림 571">
            <a:extLst>
              <a:ext uri="{FF2B5EF4-FFF2-40B4-BE49-F238E27FC236}">
                <a16:creationId xmlns:a16="http://schemas.microsoft.com/office/drawing/2014/main" id="{39D072B4-0B7F-4765-A186-C319D36DA5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5949" y="1830239"/>
            <a:ext cx="371436" cy="371436"/>
          </a:xfrm>
          <a:prstGeom prst="rect">
            <a:avLst/>
          </a:prstGeom>
        </p:spPr>
      </p:pic>
      <p:pic>
        <p:nvPicPr>
          <p:cNvPr id="573" name="그림 572">
            <a:extLst>
              <a:ext uri="{FF2B5EF4-FFF2-40B4-BE49-F238E27FC236}">
                <a16:creationId xmlns:a16="http://schemas.microsoft.com/office/drawing/2014/main" id="{7C75BB66-D495-47B7-8354-4550653803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8461" y="1921131"/>
            <a:ext cx="371436" cy="371436"/>
          </a:xfrm>
          <a:prstGeom prst="rect">
            <a:avLst/>
          </a:prstGeom>
        </p:spPr>
      </p:pic>
      <p:pic>
        <p:nvPicPr>
          <p:cNvPr id="574" name="그림 573">
            <a:extLst>
              <a:ext uri="{FF2B5EF4-FFF2-40B4-BE49-F238E27FC236}">
                <a16:creationId xmlns:a16="http://schemas.microsoft.com/office/drawing/2014/main" id="{642CC740-9E49-4363-8318-6DF0BDCA62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7496" y="2007493"/>
            <a:ext cx="371436" cy="371436"/>
          </a:xfrm>
          <a:prstGeom prst="rect">
            <a:avLst/>
          </a:prstGeom>
        </p:spPr>
      </p:pic>
      <p:pic>
        <p:nvPicPr>
          <p:cNvPr id="600" name="그림 599">
            <a:extLst>
              <a:ext uri="{FF2B5EF4-FFF2-40B4-BE49-F238E27FC236}">
                <a16:creationId xmlns:a16="http://schemas.microsoft.com/office/drawing/2014/main" id="{725ABFD0-87B3-4EE8-A586-D5F7735F99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3404" y="1753219"/>
            <a:ext cx="371436" cy="371436"/>
          </a:xfrm>
          <a:prstGeom prst="rect">
            <a:avLst/>
          </a:prstGeom>
        </p:spPr>
      </p:pic>
      <p:pic>
        <p:nvPicPr>
          <p:cNvPr id="601" name="그림 600">
            <a:extLst>
              <a:ext uri="{FF2B5EF4-FFF2-40B4-BE49-F238E27FC236}">
                <a16:creationId xmlns:a16="http://schemas.microsoft.com/office/drawing/2014/main" id="{5C4B26E1-7E01-467C-B8E8-A0D3740B01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07547" y="1836836"/>
            <a:ext cx="371436" cy="371436"/>
          </a:xfrm>
          <a:prstGeom prst="rect">
            <a:avLst/>
          </a:prstGeom>
        </p:spPr>
      </p:pic>
      <p:pic>
        <p:nvPicPr>
          <p:cNvPr id="602" name="그림 601">
            <a:extLst>
              <a:ext uri="{FF2B5EF4-FFF2-40B4-BE49-F238E27FC236}">
                <a16:creationId xmlns:a16="http://schemas.microsoft.com/office/drawing/2014/main" id="{06561AF0-1449-4B87-A51E-0EDE33CD4E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76104" y="1919815"/>
            <a:ext cx="371436" cy="371436"/>
          </a:xfrm>
          <a:prstGeom prst="rect">
            <a:avLst/>
          </a:prstGeom>
        </p:spPr>
      </p:pic>
      <p:pic>
        <p:nvPicPr>
          <p:cNvPr id="603" name="그림 602">
            <a:extLst>
              <a:ext uri="{FF2B5EF4-FFF2-40B4-BE49-F238E27FC236}">
                <a16:creationId xmlns:a16="http://schemas.microsoft.com/office/drawing/2014/main" id="{9662FBEA-539B-41E8-99D9-CEE9AF5413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8616" y="2010707"/>
            <a:ext cx="371436" cy="371436"/>
          </a:xfrm>
          <a:prstGeom prst="rect">
            <a:avLst/>
          </a:prstGeom>
        </p:spPr>
      </p:pic>
      <p:pic>
        <p:nvPicPr>
          <p:cNvPr id="604" name="그림 603">
            <a:extLst>
              <a:ext uri="{FF2B5EF4-FFF2-40B4-BE49-F238E27FC236}">
                <a16:creationId xmlns:a16="http://schemas.microsoft.com/office/drawing/2014/main" id="{C4D63A43-F21D-4AC2-A23F-A5CA355960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7651" y="2097069"/>
            <a:ext cx="371436" cy="371436"/>
          </a:xfrm>
          <a:prstGeom prst="rect">
            <a:avLst/>
          </a:prstGeom>
        </p:spPr>
      </p:pic>
      <p:pic>
        <p:nvPicPr>
          <p:cNvPr id="611" name="그림 610">
            <a:extLst>
              <a:ext uri="{FF2B5EF4-FFF2-40B4-BE49-F238E27FC236}">
                <a16:creationId xmlns:a16="http://schemas.microsoft.com/office/drawing/2014/main" id="{A063C690-09B4-4435-B6FB-881B308C65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69488" y="1485896"/>
            <a:ext cx="371436" cy="371436"/>
          </a:xfrm>
          <a:prstGeom prst="rect">
            <a:avLst/>
          </a:prstGeom>
        </p:spPr>
      </p:pic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7B49A6EC-DF2D-4A6A-A9DD-C02096843BE3}"/>
              </a:ext>
            </a:extLst>
          </p:cNvPr>
          <p:cNvGrpSpPr/>
          <p:nvPr/>
        </p:nvGrpSpPr>
        <p:grpSpPr>
          <a:xfrm>
            <a:off x="10434135" y="1562323"/>
            <a:ext cx="681248" cy="528553"/>
            <a:chOff x="10347232" y="1892300"/>
            <a:chExt cx="681248" cy="528553"/>
          </a:xfrm>
        </p:grpSpPr>
        <p:pic>
          <p:nvPicPr>
            <p:cNvPr id="607" name="그림 606">
              <a:extLst>
                <a:ext uri="{FF2B5EF4-FFF2-40B4-BE49-F238E27FC236}">
                  <a16:creationId xmlns:a16="http://schemas.microsoft.com/office/drawing/2014/main" id="{15F5181B-36B9-4330-B138-080945627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47232" y="1892300"/>
              <a:ext cx="371436" cy="371436"/>
            </a:xfrm>
            <a:prstGeom prst="rect">
              <a:avLst/>
            </a:prstGeom>
          </p:spPr>
        </p:pic>
        <p:pic>
          <p:nvPicPr>
            <p:cNvPr id="608" name="그림 607">
              <a:extLst>
                <a:ext uri="{FF2B5EF4-FFF2-40B4-BE49-F238E27FC236}">
                  <a16:creationId xmlns:a16="http://schemas.microsoft.com/office/drawing/2014/main" id="{125224BD-A4FB-46A0-98FF-C22DB08E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493170" y="1968485"/>
              <a:ext cx="371436" cy="371436"/>
            </a:xfrm>
            <a:prstGeom prst="rect">
              <a:avLst/>
            </a:prstGeom>
          </p:spPr>
        </p:pic>
        <p:pic>
          <p:nvPicPr>
            <p:cNvPr id="609" name="그림 608">
              <a:extLst>
                <a:ext uri="{FF2B5EF4-FFF2-40B4-BE49-F238E27FC236}">
                  <a16:creationId xmlns:a16="http://schemas.microsoft.com/office/drawing/2014/main" id="{7988737C-8EE9-4F75-9794-16401BE71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57044" y="2049417"/>
              <a:ext cx="371436" cy="371436"/>
            </a:xfrm>
            <a:prstGeom prst="rect">
              <a:avLst/>
            </a:prstGeom>
          </p:spPr>
        </p:pic>
      </p:grpSp>
      <p:pic>
        <p:nvPicPr>
          <p:cNvPr id="1073" name="그림 1072">
            <a:extLst>
              <a:ext uri="{FF2B5EF4-FFF2-40B4-BE49-F238E27FC236}">
                <a16:creationId xmlns:a16="http://schemas.microsoft.com/office/drawing/2014/main" id="{5A843F03-407F-4B7A-8BF7-60FEDB73DE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8224" y="1557711"/>
            <a:ext cx="268787" cy="268787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CE1FCC1D-0CFC-49EE-94D0-5F4F4FF88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17127" y="1511734"/>
            <a:ext cx="268787" cy="268787"/>
          </a:xfrm>
          <a:prstGeom prst="rect">
            <a:avLst/>
          </a:prstGeom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C798B0C7-6763-4DF0-A04F-79637DCE797E}"/>
              </a:ext>
            </a:extLst>
          </p:cNvPr>
          <p:cNvGrpSpPr/>
          <p:nvPr/>
        </p:nvGrpSpPr>
        <p:grpSpPr>
          <a:xfrm>
            <a:off x="10757121" y="2054872"/>
            <a:ext cx="619125" cy="565237"/>
            <a:chOff x="7408544" y="657729"/>
            <a:chExt cx="2586061" cy="2362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44BE95A1-2F17-4F04-A053-B4759A417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backgroundMark x1="14483" y1="69630" x2="18391" y2="71481"/>
                          <a14:backgroundMark x1="32184" y1="80988" x2="41034" y2="86543"/>
                          <a14:backgroundMark x1="30345" y1="77901" x2="39540" y2="82469"/>
                          <a14:backgroundMark x1="65747" y1="79136" x2="59770" y2="84568"/>
                          <a14:backgroundMark x1="66092" y1="77531" x2="67011" y2="77901"/>
                        </a14:backgroundRemoval>
                      </a14:imgEffect>
                    </a14:imgLayer>
                  </a14:imgProps>
                </a:ext>
              </a:extLst>
            </a:blip>
            <a:srcRect l="10291" t="12586" r="13306" b="13000"/>
            <a:stretch/>
          </p:blipFill>
          <p:spPr>
            <a:xfrm flipH="1">
              <a:off x="7490385" y="657729"/>
              <a:ext cx="2504220" cy="2270830"/>
            </a:xfrm>
            <a:prstGeom prst="rect">
              <a:avLst/>
            </a:prstGeom>
          </p:spPr>
        </p:pic>
        <p:pic>
          <p:nvPicPr>
            <p:cNvPr id="617" name="그림 616">
              <a:extLst>
                <a:ext uri="{FF2B5EF4-FFF2-40B4-BE49-F238E27FC236}">
                  <a16:creationId xmlns:a16="http://schemas.microsoft.com/office/drawing/2014/main" id="{C57AFB4F-2347-41F2-8A96-F2EAC90C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669" b="89779" l="10000" r="90000">
                          <a14:foregroundMark x1="33429" y1="11050" x2="48286" y2="10773"/>
                          <a14:foregroundMark x1="50286" y1="9669" x2="32571" y2="11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42542">
              <a:off x="7408544" y="949923"/>
              <a:ext cx="2001271" cy="2069886"/>
            </a:xfrm>
            <a:prstGeom prst="rect">
              <a:avLst/>
            </a:prstGeom>
          </p:spPr>
        </p:pic>
        <p:pic>
          <p:nvPicPr>
            <p:cNvPr id="618" name="그림 617">
              <a:extLst>
                <a:ext uri="{FF2B5EF4-FFF2-40B4-BE49-F238E27FC236}">
                  <a16:creationId xmlns:a16="http://schemas.microsoft.com/office/drawing/2014/main" id="{6AA2F3A6-69AE-49F4-A358-CFB83CA60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27622" y1="18313" x2="21154" y2="19959"/>
                          <a14:foregroundMark x1="73601" y1="19342" x2="82168" y2="20782"/>
                          <a14:foregroundMark x1="47552" y1="73868" x2="56294" y2="69959"/>
                          <a14:foregroundMark x1="63636" y1="54115" x2="77972" y2="50000"/>
                          <a14:foregroundMark x1="77972" y1="50000" x2="80594" y2="52058"/>
                          <a14:foregroundMark x1="75874" y1="43210" x2="72727" y2="49588"/>
                          <a14:foregroundMark x1="72203" y1="42798" x2="67133" y2="53704"/>
                          <a14:foregroundMark x1="68357" y1="43416" x2="68007" y2="53498"/>
                          <a14:foregroundMark x1="72203" y1="42387" x2="72203" y2="42387"/>
                          <a14:foregroundMark x1="73252" y1="41770" x2="75699" y2="43827"/>
                          <a14:foregroundMark x1="68007" y1="33745" x2="77098" y2="33128"/>
                          <a14:foregroundMark x1="76224" y1="33745" x2="84091" y2="41975"/>
                          <a14:foregroundMark x1="81469" y1="39300" x2="82168" y2="47942"/>
                          <a14:foregroundMark x1="77098" y1="35185" x2="73951" y2="47531"/>
                          <a14:foregroundMark x1="71503" y1="39918" x2="64510" y2="50412"/>
                          <a14:foregroundMark x1="71329" y1="37243" x2="62238" y2="36626"/>
                          <a14:foregroundMark x1="61888" y1="37860" x2="56993" y2="47325"/>
                          <a14:foregroundMark x1="65210" y1="38683" x2="56294" y2="50412"/>
                          <a14:foregroundMark x1="37587" y1="47325" x2="20455" y2="39918"/>
                          <a14:foregroundMark x1="20455" y1="39918" x2="14860" y2="48354"/>
                          <a14:foregroundMark x1="22028" y1="40741" x2="30070" y2="44856"/>
                          <a14:foregroundMark x1="15035" y1="52058" x2="17133" y2="40329"/>
                          <a14:foregroundMark x1="18007" y1="40329" x2="29371" y2="35185"/>
                          <a14:foregroundMark x1="39685" y1="46296" x2="31993" y2="35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17136">
              <a:off x="7586442" y="1604438"/>
              <a:ext cx="1416356" cy="1203407"/>
            </a:xfrm>
            <a:prstGeom prst="rect">
              <a:avLst/>
            </a:prstGeom>
          </p:spPr>
        </p:pic>
      </p:grp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6781EE0-048B-4DD1-8FF7-3D071AC9DDE3}"/>
              </a:ext>
            </a:extLst>
          </p:cNvPr>
          <p:cNvSpPr txBox="1"/>
          <p:nvPr/>
        </p:nvSpPr>
        <p:spPr>
          <a:xfrm>
            <a:off x="2513205" y="5912682"/>
            <a:ext cx="31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1.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미로 던전 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이동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C11929C8-006F-4B3E-9169-EAF8568CEFCA}"/>
              </a:ext>
            </a:extLst>
          </p:cNvPr>
          <p:cNvSpPr txBox="1"/>
          <p:nvPr/>
        </p:nvSpPr>
        <p:spPr>
          <a:xfrm>
            <a:off x="4356642" y="1855336"/>
            <a:ext cx="2090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4.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청소 퀘스트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청소 로봇으로 변신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42886AB3-21C9-4DD1-9521-8F52F785607F}"/>
              </a:ext>
            </a:extLst>
          </p:cNvPr>
          <p:cNvSpPr txBox="1"/>
          <p:nvPr/>
        </p:nvSpPr>
        <p:spPr>
          <a:xfrm>
            <a:off x="8547373" y="2876956"/>
            <a:ext cx="2090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5.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노래로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잠들게  하기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노래 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624" name="그림 623">
            <a:extLst>
              <a:ext uri="{FF2B5EF4-FFF2-40B4-BE49-F238E27FC236}">
                <a16:creationId xmlns:a16="http://schemas.microsoft.com/office/drawing/2014/main" id="{168E0B24-D6A6-4F7B-9587-C12754F8EE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0095" y="2271376"/>
            <a:ext cx="268787" cy="268787"/>
          </a:xfrm>
          <a:prstGeom prst="rect">
            <a:avLst/>
          </a:prstGeom>
        </p:spPr>
      </p:pic>
      <p:sp>
        <p:nvSpPr>
          <p:cNvPr id="625" name="TextBox 624">
            <a:extLst>
              <a:ext uri="{FF2B5EF4-FFF2-40B4-BE49-F238E27FC236}">
                <a16:creationId xmlns:a16="http://schemas.microsoft.com/office/drawing/2014/main" id="{B0E0A7DD-4DF0-4D1E-A1D3-460B64E800CD}"/>
              </a:ext>
            </a:extLst>
          </p:cNvPr>
          <p:cNvSpPr txBox="1"/>
          <p:nvPr/>
        </p:nvSpPr>
        <p:spPr>
          <a:xfrm>
            <a:off x="7558016" y="213445"/>
            <a:ext cx="3247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6. </a:t>
            </a:r>
            <a:r>
              <a:rPr lang="ko-KR" altLang="en-US" sz="2000" b="1" dirty="0" err="1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몹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 피하며 던전 탈출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대시보드로 조작하기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7" name="말풍선: 모서리가 둥근 사각형 626">
            <a:extLst>
              <a:ext uri="{FF2B5EF4-FFF2-40B4-BE49-F238E27FC236}">
                <a16:creationId xmlns:a16="http://schemas.microsoft.com/office/drawing/2014/main" id="{38F139EA-5E60-4BB9-B570-F5FDD95CC3F3}"/>
              </a:ext>
            </a:extLst>
          </p:cNvPr>
          <p:cNvSpPr/>
          <p:nvPr/>
        </p:nvSpPr>
        <p:spPr>
          <a:xfrm>
            <a:off x="11196602" y="2729310"/>
            <a:ext cx="831529" cy="474151"/>
          </a:xfrm>
          <a:prstGeom prst="wedgeRoundRectCallout">
            <a:avLst>
              <a:gd name="adj1" fmla="val -37156"/>
              <a:gd name="adj2" fmla="val -79278"/>
              <a:gd name="adj3" fmla="val 16667"/>
            </a:avLst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아들</a:t>
            </a:r>
            <a:r>
              <a:rPr lang="en-US" altLang="ko-KR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625AD-B236-415B-B877-062B199AD00E}"/>
              </a:ext>
            </a:extLst>
          </p:cNvPr>
          <p:cNvGrpSpPr/>
          <p:nvPr/>
        </p:nvGrpSpPr>
        <p:grpSpPr>
          <a:xfrm>
            <a:off x="2412139" y="4204278"/>
            <a:ext cx="2980638" cy="1483184"/>
            <a:chOff x="527428" y="537902"/>
            <a:chExt cx="2849642" cy="1428315"/>
          </a:xfrm>
        </p:grpSpPr>
        <p:grpSp>
          <p:nvGrpSpPr>
            <p:cNvPr id="628" name="그룹 627">
              <a:extLst>
                <a:ext uri="{FF2B5EF4-FFF2-40B4-BE49-F238E27FC236}">
                  <a16:creationId xmlns:a16="http://schemas.microsoft.com/office/drawing/2014/main" id="{A4F7904C-18E1-4C0D-A9EE-F9E786FEDDBB}"/>
                </a:ext>
              </a:extLst>
            </p:cNvPr>
            <p:cNvGrpSpPr/>
            <p:nvPr/>
          </p:nvGrpSpPr>
          <p:grpSpPr>
            <a:xfrm>
              <a:off x="531633" y="537902"/>
              <a:ext cx="2845437" cy="1426333"/>
              <a:chOff x="1787525" y="5212616"/>
              <a:chExt cx="2845437" cy="1426333"/>
            </a:xfrm>
          </p:grpSpPr>
          <p:grpSp>
            <p:nvGrpSpPr>
              <p:cNvPr id="629" name="그룹 628">
                <a:extLst>
                  <a:ext uri="{FF2B5EF4-FFF2-40B4-BE49-F238E27FC236}">
                    <a16:creationId xmlns:a16="http://schemas.microsoft.com/office/drawing/2014/main" id="{BB7991AF-E70B-47E3-9DD4-67A8BB6B70DA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51" name="그룹 650">
                  <a:extLst>
                    <a:ext uri="{FF2B5EF4-FFF2-40B4-BE49-F238E27FC236}">
                      <a16:creationId xmlns:a16="http://schemas.microsoft.com/office/drawing/2014/main" id="{87E15817-3B9B-4D99-8E97-EE7BF24F3A93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62" name="그룹 661">
                    <a:extLst>
                      <a:ext uri="{FF2B5EF4-FFF2-40B4-BE49-F238E27FC236}">
                        <a16:creationId xmlns:a16="http://schemas.microsoft.com/office/drawing/2014/main" id="{EEA7DDE1-D3AD-4C9C-9CA9-E2CBEA71521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649D5A6-28CB-4CC4-A494-1E89080FE5A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B96AEE0-0A42-49B7-A3DB-9B74A704512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3" name="그룹 662">
                    <a:extLst>
                      <a:ext uri="{FF2B5EF4-FFF2-40B4-BE49-F238E27FC236}">
                        <a16:creationId xmlns:a16="http://schemas.microsoft.com/office/drawing/2014/main" id="{2043EAC4-6662-4FA1-8438-C0393B5F372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42E3D9DA-DDA8-4E3C-86E0-3DB8C10C30B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836A29B-5F8A-41B8-B903-9B611DC4D2D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64" name="그룹 663">
                    <a:extLst>
                      <a:ext uri="{FF2B5EF4-FFF2-40B4-BE49-F238E27FC236}">
                        <a16:creationId xmlns:a16="http://schemas.microsoft.com/office/drawing/2014/main" id="{99D1C05C-79F2-4ECA-AFB7-F74021E4D86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5F7751-270F-4D1C-A596-CFFADAED428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F0B758-09C9-43AE-AB01-627A5185D5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BDE050A8-8C9E-43F8-994C-211C5197DF69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167CF213-3BA2-4650-B992-62EFAF2CC1A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F08E6C2-C642-4ADD-AD6E-0C946D2381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27AD070-1516-4C83-8BC8-782888302D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0D054F30-B132-4847-8FA6-91AC1015B96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F13BC96-3465-4014-BA23-F37694DA01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055A7F-922B-4039-AFBF-605F100B45F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606A1407-4640-47F2-8C2D-DD30E0B826F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DFCB98-159C-46CA-A0A7-468A9927AF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CEFC69-EFBB-4BE8-814D-9B2625B6A7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630" name="그룹 629">
                <a:extLst>
                  <a:ext uri="{FF2B5EF4-FFF2-40B4-BE49-F238E27FC236}">
                    <a16:creationId xmlns:a16="http://schemas.microsoft.com/office/drawing/2014/main" id="{DFDBD07A-57D1-4A3B-9CC6-4D24552BD621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631" name="그룹 630">
                  <a:extLst>
                    <a:ext uri="{FF2B5EF4-FFF2-40B4-BE49-F238E27FC236}">
                      <a16:creationId xmlns:a16="http://schemas.microsoft.com/office/drawing/2014/main" id="{2E8967F1-50AE-40A7-BB44-32B99EAC41FF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42" name="그룹 641">
                    <a:extLst>
                      <a:ext uri="{FF2B5EF4-FFF2-40B4-BE49-F238E27FC236}">
                        <a16:creationId xmlns:a16="http://schemas.microsoft.com/office/drawing/2014/main" id="{4DCD8194-E956-4BEB-A067-2D4027B629C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5591F15-4EB7-4F65-975F-043322E4571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51613E3-B5E0-466E-8B49-B7C84B375C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3" name="그룹 642">
                    <a:extLst>
                      <a:ext uri="{FF2B5EF4-FFF2-40B4-BE49-F238E27FC236}">
                        <a16:creationId xmlns:a16="http://schemas.microsoft.com/office/drawing/2014/main" id="{95F6783C-0546-4E57-96F1-E439D448477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2E30CD1-A8B6-49E5-BA30-9175306D2B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4278D5C-E811-4B7F-A026-546C052A45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44" name="그룹 643">
                    <a:extLst>
                      <a:ext uri="{FF2B5EF4-FFF2-40B4-BE49-F238E27FC236}">
                        <a16:creationId xmlns:a16="http://schemas.microsoft.com/office/drawing/2014/main" id="{8AC20B72-0145-4451-BC0D-26140347E04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ABD6A9C-31AD-445F-9D59-3F847E3C278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EA11B81-41FD-4704-BDA8-186DF7248D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632" name="그룹 631">
                  <a:extLst>
                    <a:ext uri="{FF2B5EF4-FFF2-40B4-BE49-F238E27FC236}">
                      <a16:creationId xmlns:a16="http://schemas.microsoft.com/office/drawing/2014/main" id="{7E82B1CD-CBA9-4373-82CD-3FD97F8497DC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633" name="그룹 632">
                    <a:extLst>
                      <a:ext uri="{FF2B5EF4-FFF2-40B4-BE49-F238E27FC236}">
                        <a16:creationId xmlns:a16="http://schemas.microsoft.com/office/drawing/2014/main" id="{BB227CBD-58A2-4F14-B004-198632E768A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6BF941E-50EC-4425-9E65-410DFBAB8E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71CA2B-13C0-45AC-87E8-B3995DC64E3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4" name="그룹 633">
                    <a:extLst>
                      <a:ext uri="{FF2B5EF4-FFF2-40B4-BE49-F238E27FC236}">
                        <a16:creationId xmlns:a16="http://schemas.microsoft.com/office/drawing/2014/main" id="{676CC926-3B2D-4FEF-AC11-1B70C5EC018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598D224-6155-4D93-94A7-3EEA6B2BFF4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806A9E8-ECB7-45D7-BBBD-83D8468189C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35" name="그룹 634">
                    <a:extLst>
                      <a:ext uri="{FF2B5EF4-FFF2-40B4-BE49-F238E27FC236}">
                        <a16:creationId xmlns:a16="http://schemas.microsoft.com/office/drawing/2014/main" id="{3C0E03EA-16F3-4D2F-BF6D-386E995DCD2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6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B15FA64-A638-4E40-8954-E65588CB41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364145A2-A28F-4D4B-AF44-5C9D43A7F53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pic>
          <p:nvPicPr>
            <p:cNvPr id="690" name="그림 689">
              <a:extLst>
                <a:ext uri="{FF2B5EF4-FFF2-40B4-BE49-F238E27FC236}">
                  <a16:creationId xmlns:a16="http://schemas.microsoft.com/office/drawing/2014/main" id="{C25B2A91-B7F4-49F1-9883-2D735050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527428" y="971204"/>
              <a:ext cx="618411" cy="315868"/>
            </a:xfrm>
            <a:prstGeom prst="rect">
              <a:avLst/>
            </a:prstGeom>
          </p:spPr>
        </p:pic>
        <p:pic>
          <p:nvPicPr>
            <p:cNvPr id="691" name="그림 690">
              <a:extLst>
                <a:ext uri="{FF2B5EF4-FFF2-40B4-BE49-F238E27FC236}">
                  <a16:creationId xmlns:a16="http://schemas.microsoft.com/office/drawing/2014/main" id="{19242641-27BE-459B-A685-CAD2CD34F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7296" y="970001"/>
              <a:ext cx="618411" cy="315868"/>
            </a:xfrm>
            <a:prstGeom prst="rect">
              <a:avLst/>
            </a:prstGeom>
          </p:spPr>
        </p:pic>
        <p:pic>
          <p:nvPicPr>
            <p:cNvPr id="692" name="그림 691">
              <a:extLst>
                <a:ext uri="{FF2B5EF4-FFF2-40B4-BE49-F238E27FC236}">
                  <a16:creationId xmlns:a16="http://schemas.microsoft.com/office/drawing/2014/main" id="{93D66C53-FBDD-4AAE-B06E-5D24A49C8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23235" y="972642"/>
              <a:ext cx="618411" cy="315868"/>
            </a:xfrm>
            <a:prstGeom prst="rect">
              <a:avLst/>
            </a:prstGeom>
          </p:spPr>
        </p:pic>
        <p:pic>
          <p:nvPicPr>
            <p:cNvPr id="693" name="그림 692">
              <a:extLst>
                <a:ext uri="{FF2B5EF4-FFF2-40B4-BE49-F238E27FC236}">
                  <a16:creationId xmlns:a16="http://schemas.microsoft.com/office/drawing/2014/main" id="{3E0AC342-0307-4A7D-A4BB-56AD1642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8391" y="981439"/>
              <a:ext cx="618411" cy="315868"/>
            </a:xfrm>
            <a:prstGeom prst="rect">
              <a:avLst/>
            </a:prstGeom>
          </p:spPr>
        </p:pic>
        <p:pic>
          <p:nvPicPr>
            <p:cNvPr id="694" name="그림 693">
              <a:extLst>
                <a:ext uri="{FF2B5EF4-FFF2-40B4-BE49-F238E27FC236}">
                  <a16:creationId xmlns:a16="http://schemas.microsoft.com/office/drawing/2014/main" id="{60F93EF9-E23C-4EF4-B488-2BCB9F5B2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3201" y="1253608"/>
              <a:ext cx="618411" cy="315868"/>
            </a:xfrm>
            <a:prstGeom prst="rect">
              <a:avLst/>
            </a:prstGeom>
          </p:spPr>
        </p:pic>
        <p:pic>
          <p:nvPicPr>
            <p:cNvPr id="695" name="그림 694">
              <a:extLst>
                <a:ext uri="{FF2B5EF4-FFF2-40B4-BE49-F238E27FC236}">
                  <a16:creationId xmlns:a16="http://schemas.microsoft.com/office/drawing/2014/main" id="{39F6B3D1-E051-42BC-94A2-C9B5305A5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33121" y="1512910"/>
              <a:ext cx="618411" cy="315868"/>
            </a:xfrm>
            <a:prstGeom prst="rect">
              <a:avLst/>
            </a:prstGeom>
          </p:spPr>
        </p:pic>
        <p:pic>
          <p:nvPicPr>
            <p:cNvPr id="696" name="그림 695">
              <a:extLst>
                <a:ext uri="{FF2B5EF4-FFF2-40B4-BE49-F238E27FC236}">
                  <a16:creationId xmlns:a16="http://schemas.microsoft.com/office/drawing/2014/main" id="{D91E2455-42BE-4FCB-BE04-6814752D4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175251" y="1523177"/>
              <a:ext cx="618411" cy="315868"/>
            </a:xfrm>
            <a:prstGeom prst="rect">
              <a:avLst/>
            </a:prstGeom>
          </p:spPr>
        </p:pic>
        <p:pic>
          <p:nvPicPr>
            <p:cNvPr id="697" name="그림 696">
              <a:extLst>
                <a:ext uri="{FF2B5EF4-FFF2-40B4-BE49-F238E27FC236}">
                  <a16:creationId xmlns:a16="http://schemas.microsoft.com/office/drawing/2014/main" id="{1E1B6F8E-42F8-42BA-8FB7-877396D60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200929" y="1263215"/>
              <a:ext cx="618411" cy="315868"/>
            </a:xfrm>
            <a:prstGeom prst="rect">
              <a:avLst/>
            </a:prstGeom>
          </p:spPr>
        </p:pic>
        <p:pic>
          <p:nvPicPr>
            <p:cNvPr id="698" name="그림 697">
              <a:extLst>
                <a:ext uri="{FF2B5EF4-FFF2-40B4-BE49-F238E27FC236}">
                  <a16:creationId xmlns:a16="http://schemas.microsoft.com/office/drawing/2014/main" id="{7780BD8B-2DEE-4915-A7C5-7EF9C11FF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99651" y="1250536"/>
              <a:ext cx="618411" cy="315868"/>
            </a:xfrm>
            <a:prstGeom prst="rect">
              <a:avLst/>
            </a:prstGeom>
          </p:spPr>
        </p:pic>
        <p:pic>
          <p:nvPicPr>
            <p:cNvPr id="699" name="그림 698">
              <a:extLst>
                <a:ext uri="{FF2B5EF4-FFF2-40B4-BE49-F238E27FC236}">
                  <a16:creationId xmlns:a16="http://schemas.microsoft.com/office/drawing/2014/main" id="{69ECB0FC-8A6B-403A-B918-3B91A499C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063445" y="707413"/>
              <a:ext cx="618411" cy="315868"/>
            </a:xfrm>
            <a:prstGeom prst="rect">
              <a:avLst/>
            </a:prstGeom>
          </p:spPr>
        </p:pic>
        <p:pic>
          <p:nvPicPr>
            <p:cNvPr id="700" name="그림 699">
              <a:extLst>
                <a:ext uri="{FF2B5EF4-FFF2-40B4-BE49-F238E27FC236}">
                  <a16:creationId xmlns:a16="http://schemas.microsoft.com/office/drawing/2014/main" id="{23E50BBD-69E9-4E56-951D-1E938A1F2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1640904" y="705099"/>
              <a:ext cx="618411" cy="315868"/>
            </a:xfrm>
            <a:prstGeom prst="rect">
              <a:avLst/>
            </a:prstGeom>
          </p:spPr>
        </p:pic>
        <p:pic>
          <p:nvPicPr>
            <p:cNvPr id="701" name="그림 700">
              <a:extLst>
                <a:ext uri="{FF2B5EF4-FFF2-40B4-BE49-F238E27FC236}">
                  <a16:creationId xmlns:a16="http://schemas.microsoft.com/office/drawing/2014/main" id="{A0F2F495-141E-4C3D-8271-6A45751BE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00" b="90000" l="8667" r="94000">
                          <a14:foregroundMark x1="52000" y1="4000" x2="36667" y2="11333"/>
                          <a14:foregroundMark x1="9333" y1="23333" x2="9280" y2="23971"/>
                          <a14:foregroundMark x1="91333" y1="22000" x2="94000" y2="20000"/>
                          <a14:backgroundMark x1="7333" y1="26000" x2="47333" y2="49333"/>
                          <a14:backgroundMark x1="37333" y1="43333" x2="52000" y2="49333"/>
                          <a14:backgroundMark x1="52000" y1="50667" x2="81333" y2="35333"/>
                          <a14:backgroundMark x1="87054" y1="31477" x2="84667" y2="33333"/>
                          <a14:backgroundMark x1="90667" y1="28667" x2="89771" y2="29364"/>
                          <a14:backgroundMark x1="88088" y1="29188" x2="86667" y2="30000"/>
                          <a14:backgroundMark x1="91333" y1="27333" x2="90464" y2="27830"/>
                          <a14:backgroundMark x1="82667" y1="51333" x2="73333" y2="57333"/>
                          <a14:backgroundMark x1="88476" y1="28328" x2="86667" y2="29333"/>
                          <a14:backgroundMark x1="92667" y1="26000" x2="90829" y2="27021"/>
                          <a14:backgroundMark x1="24667" y1="54667" x2="38000" y2="65333"/>
                          <a14:backgroundMark x1="40000" y1="56000" x2="48667" y2="68667"/>
                          <a14:backgroundMark x1="52000" y1="59333" x2="54000" y2="72000"/>
                          <a14:backgroundMark x1="74000" y1="54000" x2="76000" y2="64000"/>
                        </a14:backgroundRemoval>
                      </a14:imgEffect>
                    </a14:imgLayer>
                  </a14:imgProps>
                </a:ext>
              </a:extLst>
            </a:blip>
            <a:srcRect b="48923"/>
            <a:stretch/>
          </p:blipFill>
          <p:spPr>
            <a:xfrm>
              <a:off x="2724356" y="1282636"/>
              <a:ext cx="618411" cy="315868"/>
            </a:xfrm>
            <a:prstGeom prst="rect">
              <a:avLst/>
            </a:prstGeom>
          </p:spPr>
        </p:pic>
        <p:pic>
          <p:nvPicPr>
            <p:cNvPr id="702" name="그림 701">
              <a:extLst>
                <a:ext uri="{FF2B5EF4-FFF2-40B4-BE49-F238E27FC236}">
                  <a16:creationId xmlns:a16="http://schemas.microsoft.com/office/drawing/2014/main" id="{83E95AEC-8A4E-4E4B-8E75-26A416710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8001" y="568487"/>
              <a:ext cx="632702" cy="302052"/>
            </a:xfrm>
            <a:prstGeom prst="rect">
              <a:avLst/>
            </a:prstGeom>
          </p:spPr>
        </p:pic>
        <p:pic>
          <p:nvPicPr>
            <p:cNvPr id="703" name="그림 702">
              <a:extLst>
                <a:ext uri="{FF2B5EF4-FFF2-40B4-BE49-F238E27FC236}">
                  <a16:creationId xmlns:a16="http://schemas.microsoft.com/office/drawing/2014/main" id="{94981FFE-A7F0-498A-BB48-975B873E9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49819" y="840889"/>
              <a:ext cx="632702" cy="302052"/>
            </a:xfrm>
            <a:prstGeom prst="rect">
              <a:avLst/>
            </a:prstGeom>
          </p:spPr>
        </p:pic>
        <p:pic>
          <p:nvPicPr>
            <p:cNvPr id="704" name="그림 703">
              <a:extLst>
                <a:ext uri="{FF2B5EF4-FFF2-40B4-BE49-F238E27FC236}">
                  <a16:creationId xmlns:a16="http://schemas.microsoft.com/office/drawing/2014/main" id="{258C35ED-3ACE-445D-841D-9A013A715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94955" y="835374"/>
              <a:ext cx="632702" cy="302052"/>
            </a:xfrm>
            <a:prstGeom prst="rect">
              <a:avLst/>
            </a:prstGeom>
          </p:spPr>
        </p:pic>
        <p:pic>
          <p:nvPicPr>
            <p:cNvPr id="705" name="그림 704">
              <a:extLst>
                <a:ext uri="{FF2B5EF4-FFF2-40B4-BE49-F238E27FC236}">
                  <a16:creationId xmlns:a16="http://schemas.microsoft.com/office/drawing/2014/main" id="{3CE20CF3-747B-42C2-A3AB-9E23F6CF9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789001" y="1113753"/>
              <a:ext cx="632702" cy="302052"/>
            </a:xfrm>
            <a:prstGeom prst="rect">
              <a:avLst/>
            </a:prstGeom>
          </p:spPr>
        </p:pic>
        <p:pic>
          <p:nvPicPr>
            <p:cNvPr id="706" name="그림 705">
              <a:extLst>
                <a:ext uri="{FF2B5EF4-FFF2-40B4-BE49-F238E27FC236}">
                  <a16:creationId xmlns:a16="http://schemas.microsoft.com/office/drawing/2014/main" id="{7E7BD592-F902-4DE3-BCB2-3476A8DA8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7656" y="1104229"/>
              <a:ext cx="632702" cy="302052"/>
            </a:xfrm>
            <a:prstGeom prst="rect">
              <a:avLst/>
            </a:prstGeom>
          </p:spPr>
        </p:pic>
        <p:pic>
          <p:nvPicPr>
            <p:cNvPr id="707" name="그림 706">
              <a:extLst>
                <a:ext uri="{FF2B5EF4-FFF2-40B4-BE49-F238E27FC236}">
                  <a16:creationId xmlns:a16="http://schemas.microsoft.com/office/drawing/2014/main" id="{8FD3B0D4-6D8B-42E7-9F24-050B2E1C6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5373" y="843357"/>
              <a:ext cx="632702" cy="302052"/>
            </a:xfrm>
            <a:prstGeom prst="rect">
              <a:avLst/>
            </a:prstGeom>
          </p:spPr>
        </p:pic>
        <p:pic>
          <p:nvPicPr>
            <p:cNvPr id="708" name="그림 707">
              <a:extLst>
                <a:ext uri="{FF2B5EF4-FFF2-40B4-BE49-F238E27FC236}">
                  <a16:creationId xmlns:a16="http://schemas.microsoft.com/office/drawing/2014/main" id="{2F4D4064-45C3-4C47-810D-EB46D859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4350" y="1152536"/>
              <a:ext cx="632702" cy="302052"/>
            </a:xfrm>
            <a:prstGeom prst="rect">
              <a:avLst/>
            </a:prstGeom>
          </p:spPr>
        </p:pic>
        <p:pic>
          <p:nvPicPr>
            <p:cNvPr id="709" name="그림 708">
              <a:extLst>
                <a:ext uri="{FF2B5EF4-FFF2-40B4-BE49-F238E27FC236}">
                  <a16:creationId xmlns:a16="http://schemas.microsoft.com/office/drawing/2014/main" id="{F0ECF1A8-8D7E-4EBF-8E13-B015E08C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6595" y="1111284"/>
              <a:ext cx="632702" cy="302052"/>
            </a:xfrm>
            <a:prstGeom prst="rect">
              <a:avLst/>
            </a:prstGeom>
          </p:spPr>
        </p:pic>
        <p:pic>
          <p:nvPicPr>
            <p:cNvPr id="710" name="그림 709">
              <a:extLst>
                <a:ext uri="{FF2B5EF4-FFF2-40B4-BE49-F238E27FC236}">
                  <a16:creationId xmlns:a16="http://schemas.microsoft.com/office/drawing/2014/main" id="{7871BEF8-B04E-49A9-ADB8-F5B98F013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2448911" y="1428341"/>
              <a:ext cx="632702" cy="302052"/>
            </a:xfrm>
            <a:prstGeom prst="rect">
              <a:avLst/>
            </a:prstGeom>
          </p:spPr>
        </p:pic>
        <p:pic>
          <p:nvPicPr>
            <p:cNvPr id="711" name="그림 710">
              <a:extLst>
                <a:ext uri="{FF2B5EF4-FFF2-40B4-BE49-F238E27FC236}">
                  <a16:creationId xmlns:a16="http://schemas.microsoft.com/office/drawing/2014/main" id="{E1E88B0C-8E3B-4845-A2E8-C0E783A08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7081" y="1386631"/>
              <a:ext cx="632702" cy="302052"/>
            </a:xfrm>
            <a:prstGeom prst="rect">
              <a:avLst/>
            </a:prstGeom>
          </p:spPr>
        </p:pic>
        <p:pic>
          <p:nvPicPr>
            <p:cNvPr id="712" name="그림 711">
              <a:extLst>
                <a:ext uri="{FF2B5EF4-FFF2-40B4-BE49-F238E27FC236}">
                  <a16:creationId xmlns:a16="http://schemas.microsoft.com/office/drawing/2014/main" id="{318B97DA-98E3-42A6-BC09-90F06C816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901405" y="1656489"/>
              <a:ext cx="632702" cy="302052"/>
            </a:xfrm>
            <a:prstGeom prst="rect">
              <a:avLst/>
            </a:prstGeom>
          </p:spPr>
        </p:pic>
        <p:pic>
          <p:nvPicPr>
            <p:cNvPr id="713" name="그림 712">
              <a:extLst>
                <a:ext uri="{FF2B5EF4-FFF2-40B4-BE49-F238E27FC236}">
                  <a16:creationId xmlns:a16="http://schemas.microsoft.com/office/drawing/2014/main" id="{8F9056CA-C522-4F66-ACB3-E5F004F56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90000" l="667" r="95333">
                          <a14:foregroundMark x1="32000" y1="14667" x2="57333" y2="5333"/>
                          <a14:foregroundMark x1="49333" y1="3333" x2="49333" y2="0"/>
                          <a14:foregroundMark x1="31026" y1="26440" x2="24000" y2="20000"/>
                          <a14:foregroundMark x1="12980" y1="20452" x2="6667" y2="15333"/>
                          <a14:foregroundMark x1="89760" y1="21718" x2="86667" y2="20000"/>
                          <a14:foregroundMark x1="48667" y1="40000" x2="30000" y2="27333"/>
                          <a14:foregroundMark x1="27484" y1="31568" x2="11333" y2="19333"/>
                          <a14:foregroundMark x1="33333" y1="36000" x2="29159" y2="32838"/>
                          <a14:foregroundMark x1="78000" y1="29333" x2="95333" y2="16667"/>
                          <a14:backgroundMark x1="51831" y1="50861" x2="62667" y2="52667"/>
                          <a14:backgroundMark x1="49125" y1="50409" x2="50587" y2="50653"/>
                          <a14:backgroundMark x1="35601" y1="41032" x2="48000" y2="47333"/>
                          <a14:backgroundMark x1="20158" y1="33185" x2="21591" y2="33913"/>
                          <a14:backgroundMark x1="74666" y1="38667" x2="82667" y2="36000"/>
                          <a14:backgroundMark x1="51600" y1="46355" x2="73599" y2="39022"/>
                          <a14:backgroundMark x1="48667" y1="47333" x2="48926" y2="47247"/>
                          <a14:backgroundMark x1="81034" y1="34013" x2="92000" y2="28000"/>
                          <a14:backgroundMark x1="71333" y1="39333" x2="74163" y2="37781"/>
                          <a14:backgroundMark x1="34000" y1="42000" x2="14000" y2="35333"/>
                          <a14:backgroundMark x1="18667" y1="35333" x2="4000" y2="29333"/>
                          <a14:backgroundMark x1="17333" y1="32667" x2="4667" y2="27333"/>
                          <a14:backgroundMark x1="20667" y1="33333" x2="6000" y2="26667"/>
                          <a14:backgroundMark x1="11333" y1="40667" x2="18000" y2="68667"/>
                          <a14:backgroundMark x1="30667" y1="45333" x2="48000" y2="76000"/>
                          <a14:backgroundMark x1="38667" y1="56000" x2="34667" y2="75333"/>
                          <a14:backgroundMark x1="15333" y1="49333" x2="14000" y2="78000"/>
                        </a14:backgroundRemoval>
                      </a14:imgEffect>
                    </a14:imgLayer>
                  </a14:imgProps>
                </a:ext>
              </a:extLst>
            </a:blip>
            <a:srcRect b="52260"/>
            <a:stretch/>
          </p:blipFill>
          <p:spPr>
            <a:xfrm>
              <a:off x="1354878" y="1393301"/>
              <a:ext cx="632702" cy="302052"/>
            </a:xfrm>
            <a:prstGeom prst="rect">
              <a:avLst/>
            </a:prstGeom>
          </p:spPr>
        </p:pic>
        <p:pic>
          <p:nvPicPr>
            <p:cNvPr id="714" name="그림 713">
              <a:extLst>
                <a:ext uri="{FF2B5EF4-FFF2-40B4-BE49-F238E27FC236}">
                  <a16:creationId xmlns:a16="http://schemas.microsoft.com/office/drawing/2014/main" id="{AAB054CE-532A-47ED-940A-C40AF1BF4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1055006" y="958607"/>
              <a:ext cx="681851" cy="330371"/>
            </a:xfrm>
            <a:prstGeom prst="rect">
              <a:avLst/>
            </a:prstGeom>
          </p:spPr>
        </p:pic>
        <p:pic>
          <p:nvPicPr>
            <p:cNvPr id="715" name="그림 714">
              <a:extLst>
                <a:ext uri="{FF2B5EF4-FFF2-40B4-BE49-F238E27FC236}">
                  <a16:creationId xmlns:a16="http://schemas.microsoft.com/office/drawing/2014/main" id="{5F295EAD-BB83-4B86-A568-53F8F6555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667" b="90000" l="4667" r="91333">
                          <a14:foregroundMark x1="55333" y1="6667" x2="32667" y2="14667"/>
                          <a14:foregroundMark x1="49333" y1="3333" x2="42000" y2="8667"/>
                          <a14:foregroundMark x1="10667" y1="23333" x2="5333" y2="17333"/>
                          <a14:foregroundMark x1="91333" y1="22000" x2="84000" y2="18667"/>
                          <a14:backgroundMark x1="14667" y1="41333" x2="63333" y2="61333"/>
                          <a14:backgroundMark x1="14047" y1="31209" x2="47333" y2="50000"/>
                          <a14:backgroundMark x1="6000" y1="26667" x2="10789" y2="29370"/>
                          <a14:backgroundMark x1="13801" y1="30692" x2="20667" y2="34667"/>
                          <a14:backgroundMark x1="8000" y1="27333" x2="10513" y2="28788"/>
                          <a14:backgroundMark x1="9395" y1="27142" x2="667" y2="24000"/>
                          <a14:backgroundMark x1="17333" y1="30000" x2="12744" y2="28348"/>
                          <a14:backgroundMark x1="35333" y1="45333" x2="57333" y2="54667"/>
                          <a14:backgroundMark x1="39333" y1="42000" x2="61333" y2="51333"/>
                          <a14:backgroundMark x1="93360" y1="26048" x2="94667" y2="25333"/>
                          <a14:backgroundMark x1="52000" y1="48667" x2="88913" y2="28480"/>
                        </a14:backgroundRemoval>
                      </a14:imgEffect>
                    </a14:imgLayer>
                  </a14:imgProps>
                </a:ext>
              </a:extLst>
            </a:blip>
            <a:srcRect b="51548"/>
            <a:stretch/>
          </p:blipFill>
          <p:spPr>
            <a:xfrm>
              <a:off x="2163283" y="1242545"/>
              <a:ext cx="681851" cy="330371"/>
            </a:xfrm>
            <a:prstGeom prst="rect">
              <a:avLst/>
            </a:prstGeom>
          </p:spPr>
        </p:pic>
        <p:pic>
          <p:nvPicPr>
            <p:cNvPr id="716" name="그림 715">
              <a:extLst>
                <a:ext uri="{FF2B5EF4-FFF2-40B4-BE49-F238E27FC236}">
                  <a16:creationId xmlns:a16="http://schemas.microsoft.com/office/drawing/2014/main" id="{E742C8B0-3AD5-461C-81A9-F5D0FFB79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58916" y="713594"/>
              <a:ext cx="567654" cy="284449"/>
            </a:xfrm>
            <a:prstGeom prst="rect">
              <a:avLst/>
            </a:prstGeom>
          </p:spPr>
        </p:pic>
        <p:pic>
          <p:nvPicPr>
            <p:cNvPr id="717" name="그림 716">
              <a:extLst>
                <a:ext uri="{FF2B5EF4-FFF2-40B4-BE49-F238E27FC236}">
                  <a16:creationId xmlns:a16="http://schemas.microsoft.com/office/drawing/2014/main" id="{99FFE2EB-F01A-479F-8B18-0FD3347A4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1682628" y="1262691"/>
              <a:ext cx="567654" cy="284449"/>
            </a:xfrm>
            <a:prstGeom prst="rect">
              <a:avLst/>
            </a:prstGeom>
          </p:spPr>
        </p:pic>
        <p:pic>
          <p:nvPicPr>
            <p:cNvPr id="718" name="그림 717">
              <a:extLst>
                <a:ext uri="{FF2B5EF4-FFF2-40B4-BE49-F238E27FC236}">
                  <a16:creationId xmlns:a16="http://schemas.microsoft.com/office/drawing/2014/main" id="{0E4CEA7B-CE67-4F65-A47E-EE64CB748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2667" b="90000" l="2667" r="93333">
                          <a14:foregroundMark x1="50667" y1="6667" x2="80000" y2="22000"/>
                          <a14:foregroundMark x1="52667" y1="4667" x2="48000" y2="2667"/>
                          <a14:foregroundMark x1="6960" y1="22240" x2="3333" y2="21333"/>
                          <a14:backgroundMark x1="4667" y1="27333" x2="55333" y2="52000"/>
                          <a14:backgroundMark x1="49333" y1="49333" x2="93333" y2="27333"/>
                          <a14:backgroundMark x1="4667" y1="24667" x2="15333" y2="30667"/>
                          <a14:backgroundMark x1="10667" y1="26667" x2="14000" y2="28000"/>
                          <a14:backgroundMark x1="74667" y1="46000" x2="56667" y2="64000"/>
                        </a14:backgroundRemoval>
                      </a14:imgEffect>
                    </a14:imgLayer>
                  </a14:imgProps>
                </a:ext>
              </a:extLst>
            </a:blip>
            <a:srcRect b="49890"/>
            <a:stretch/>
          </p:blipFill>
          <p:spPr>
            <a:xfrm>
              <a:off x="2744691" y="1306107"/>
              <a:ext cx="567654" cy="284449"/>
            </a:xfrm>
            <a:prstGeom prst="rect">
              <a:avLst/>
            </a:prstGeom>
          </p:spPr>
        </p:pic>
        <p:pic>
          <p:nvPicPr>
            <p:cNvPr id="719" name="그림 718">
              <a:extLst>
                <a:ext uri="{FF2B5EF4-FFF2-40B4-BE49-F238E27FC236}">
                  <a16:creationId xmlns:a16="http://schemas.microsoft.com/office/drawing/2014/main" id="{1785CC69-EA94-408C-B1D9-CD17E2304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335468" y="561158"/>
              <a:ext cx="657767" cy="309290"/>
            </a:xfrm>
            <a:prstGeom prst="rect">
              <a:avLst/>
            </a:prstGeom>
          </p:spPr>
        </p:pic>
        <p:pic>
          <p:nvPicPr>
            <p:cNvPr id="720" name="그림 719">
              <a:extLst>
                <a:ext uri="{FF2B5EF4-FFF2-40B4-BE49-F238E27FC236}">
                  <a16:creationId xmlns:a16="http://schemas.microsoft.com/office/drawing/2014/main" id="{FCF34590-AF79-413D-A1C3-63ECD3D00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0" b="90000" l="8667" r="92000">
                          <a14:foregroundMark x1="16000" y1="20667" x2="56667" y2="5333"/>
                          <a14:foregroundMark x1="52000" y1="2667" x2="48667" y2="0"/>
                          <a14:foregroundMark x1="13043" y1="22353" x2="9333" y2="20667"/>
                          <a14:foregroundMark x1="87333" y1="23333" x2="92000" y2="21333"/>
                          <a14:foregroundMark x1="33333" y1="34000" x2="26000" y2="30000"/>
                          <a14:foregroundMark x1="52000" y1="42000" x2="58000" y2="38000"/>
                          <a14:foregroundMark x1="78000" y1="28667" x2="88000" y2="22667"/>
                          <a14:backgroundMark x1="48957" y1="51139" x2="49333" y2="51333"/>
                          <a14:backgroundMark x1="6667" y1="29333" x2="47996" y2="50644"/>
                          <a14:backgroundMark x1="50667" y1="52000" x2="90667" y2="30000"/>
                          <a14:backgroundMark x1="20000" y1="48667" x2="65333" y2="64667"/>
                        </a14:backgroundRemoval>
                      </a14:imgEffect>
                    </a14:imgLayer>
                  </a14:imgProps>
                </a:ext>
              </a:extLst>
            </a:blip>
            <a:srcRect b="52979"/>
            <a:stretch/>
          </p:blipFill>
          <p:spPr>
            <a:xfrm>
              <a:off x="1930423" y="1656927"/>
              <a:ext cx="657767" cy="30929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3A5C51-9656-485B-9FB4-4576CACF3EFE}"/>
              </a:ext>
            </a:extLst>
          </p:cNvPr>
          <p:cNvGrpSpPr/>
          <p:nvPr/>
        </p:nvGrpSpPr>
        <p:grpSpPr>
          <a:xfrm>
            <a:off x="3404503" y="3026331"/>
            <a:ext cx="4105092" cy="2104453"/>
            <a:chOff x="217417" y="2284216"/>
            <a:chExt cx="2845437" cy="1458698"/>
          </a:xfrm>
        </p:grpSpPr>
        <p:grpSp>
          <p:nvGrpSpPr>
            <p:cNvPr id="728" name="그룹 727">
              <a:extLst>
                <a:ext uri="{FF2B5EF4-FFF2-40B4-BE49-F238E27FC236}">
                  <a16:creationId xmlns:a16="http://schemas.microsoft.com/office/drawing/2014/main" id="{B4355092-F1AA-4516-963D-B72A72775E60}"/>
                </a:ext>
              </a:extLst>
            </p:cNvPr>
            <p:cNvGrpSpPr/>
            <p:nvPr/>
          </p:nvGrpSpPr>
          <p:grpSpPr>
            <a:xfrm>
              <a:off x="217417" y="2316581"/>
              <a:ext cx="2845437" cy="1426333"/>
              <a:chOff x="1787525" y="5212616"/>
              <a:chExt cx="2845437" cy="1426333"/>
            </a:xfrm>
          </p:grpSpPr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C1463AFD-D67E-47F0-B6F1-F2B6C0C6EF95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175C1742-4F9B-47C1-9685-0DD14D07EE9B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62" name="그룹 761">
                    <a:extLst>
                      <a:ext uri="{FF2B5EF4-FFF2-40B4-BE49-F238E27FC236}">
                        <a16:creationId xmlns:a16="http://schemas.microsoft.com/office/drawing/2014/main" id="{3DC50C0D-DCF6-4A1B-8FFE-E2DA0221CA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7C03109-CE9C-49C0-9834-0146C522DF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7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3A1C719-2E30-4CB0-8AA0-C90584EBE9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3" name="그룹 762">
                    <a:extLst>
                      <a:ext uri="{FF2B5EF4-FFF2-40B4-BE49-F238E27FC236}">
                        <a16:creationId xmlns:a16="http://schemas.microsoft.com/office/drawing/2014/main" id="{41D06190-A32D-458F-9874-5AE08F8D1AA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5B16B7E-5763-4726-8A62-3E1F7BA6931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5FD7271-25BF-48A8-A1DC-EAF09869DC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64" name="그룹 763">
                    <a:extLst>
                      <a:ext uri="{FF2B5EF4-FFF2-40B4-BE49-F238E27FC236}">
                        <a16:creationId xmlns:a16="http://schemas.microsoft.com/office/drawing/2014/main" id="{2F8AFE8B-6F65-436B-8865-872E2382646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BB9EF8A-5236-48F7-A306-8315DD7CAA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F6B6B11-7E8F-4F10-A4E5-A3468526CE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52" name="그룹 751">
                  <a:extLst>
                    <a:ext uri="{FF2B5EF4-FFF2-40B4-BE49-F238E27FC236}">
                      <a16:creationId xmlns:a16="http://schemas.microsoft.com/office/drawing/2014/main" id="{DDA31DE7-52AE-435D-958F-7786EA031A1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53" name="그룹 752">
                    <a:extLst>
                      <a:ext uri="{FF2B5EF4-FFF2-40B4-BE49-F238E27FC236}">
                        <a16:creationId xmlns:a16="http://schemas.microsoft.com/office/drawing/2014/main" id="{CFEFC42C-081C-459D-B272-237D9CBC104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68BFCF-BE51-46B2-9C8C-BC29F2C4F7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76C5FE3-7C75-476C-A88B-C65B53BCB6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4" name="그룹 753">
                    <a:extLst>
                      <a:ext uri="{FF2B5EF4-FFF2-40B4-BE49-F238E27FC236}">
                        <a16:creationId xmlns:a16="http://schemas.microsoft.com/office/drawing/2014/main" id="{2EDE0D8A-C81C-4727-BE9D-98ECECA259F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1D33693-926D-420C-B629-E98E10C76F5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D8701FF-EAAD-4B48-8D80-7FB164E51A0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55" name="그룹 754">
                    <a:extLst>
                      <a:ext uri="{FF2B5EF4-FFF2-40B4-BE49-F238E27FC236}">
                        <a16:creationId xmlns:a16="http://schemas.microsoft.com/office/drawing/2014/main" id="{2C3250EC-D2E8-48D3-A77C-3BDD1904988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5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55021E4-6BE8-422F-8CD4-B27917BC47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3294AB9-82CD-41CA-B11F-AC9ACB2314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30" name="그룹 729">
                <a:extLst>
                  <a:ext uri="{FF2B5EF4-FFF2-40B4-BE49-F238E27FC236}">
                    <a16:creationId xmlns:a16="http://schemas.microsoft.com/office/drawing/2014/main" id="{5C20D1A7-08DF-464A-B955-AC884BD824F6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82179431-4F6B-4B69-BD50-028EA0D2570E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42" name="그룹 741">
                    <a:extLst>
                      <a:ext uri="{FF2B5EF4-FFF2-40B4-BE49-F238E27FC236}">
                        <a16:creationId xmlns:a16="http://schemas.microsoft.com/office/drawing/2014/main" id="{5E8600F6-5717-4DF4-9A3A-873254C0D81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7523B01-171F-4F03-851A-74EE1633884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FB7739A-2FF0-401F-BBAF-6FF43D782C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3" name="그룹 742">
                    <a:extLst>
                      <a:ext uri="{FF2B5EF4-FFF2-40B4-BE49-F238E27FC236}">
                        <a16:creationId xmlns:a16="http://schemas.microsoft.com/office/drawing/2014/main" id="{6C3FCF50-6BD0-4F6B-B208-9B5EB179DA2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8F2DC69-D7F4-4E87-A69B-EF470690F4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9C8243F-0C0A-4EF3-AF0A-2BF338791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44" name="그룹 743">
                    <a:extLst>
                      <a:ext uri="{FF2B5EF4-FFF2-40B4-BE49-F238E27FC236}">
                        <a16:creationId xmlns:a16="http://schemas.microsoft.com/office/drawing/2014/main" id="{8F5A4B87-165C-45A5-827E-D65665DCAC2B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5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77D097E-3072-4ED1-9C52-69CA6B2E11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4F3D2C1-CB7C-4BC9-AFCF-16823765A4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732" name="그룹 731">
                  <a:extLst>
                    <a:ext uri="{FF2B5EF4-FFF2-40B4-BE49-F238E27FC236}">
                      <a16:creationId xmlns:a16="http://schemas.microsoft.com/office/drawing/2014/main" id="{1BADCC1C-6F86-46BA-836B-499E08F6C2FE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733" name="그룹 732">
                    <a:extLst>
                      <a:ext uri="{FF2B5EF4-FFF2-40B4-BE49-F238E27FC236}">
                        <a16:creationId xmlns:a16="http://schemas.microsoft.com/office/drawing/2014/main" id="{826B56FB-FF78-49EC-BF0B-6405DF0B009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1211AEA-92E5-4FA9-9C51-73AE2A67D3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0DCCD4D-4745-4843-8932-74BEFB437E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4" name="그룹 733">
                    <a:extLst>
                      <a:ext uri="{FF2B5EF4-FFF2-40B4-BE49-F238E27FC236}">
                        <a16:creationId xmlns:a16="http://schemas.microsoft.com/office/drawing/2014/main" id="{B89FDE7C-E39F-4534-A29F-C4A451263A2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97F6CF4-B4A8-4D91-B43A-DAC8498868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806A844-362E-484B-B012-F03E4C47064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35" name="그룹 734">
                    <a:extLst>
                      <a:ext uri="{FF2B5EF4-FFF2-40B4-BE49-F238E27FC236}">
                        <a16:creationId xmlns:a16="http://schemas.microsoft.com/office/drawing/2014/main" id="{5A5405B0-2C3F-4A2A-AB3D-C93F8F18FB73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736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9CD485-5AD3-421F-8543-333A7EEE63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94D0827-955B-4F06-99CA-FB57473F0C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5813D96-1175-488F-8F18-B8287706B033}"/>
                </a:ext>
              </a:extLst>
            </p:cNvPr>
            <p:cNvGrpSpPr/>
            <p:nvPr/>
          </p:nvGrpSpPr>
          <p:grpSpPr>
            <a:xfrm>
              <a:off x="517113" y="2581727"/>
              <a:ext cx="1979303" cy="1015652"/>
              <a:chOff x="2673968" y="4656224"/>
              <a:chExt cx="1979303" cy="1015652"/>
            </a:xfrm>
          </p:grpSpPr>
          <p:pic>
            <p:nvPicPr>
              <p:cNvPr id="772" name="그림 771">
                <a:extLst>
                  <a:ext uri="{FF2B5EF4-FFF2-40B4-BE49-F238E27FC236}">
                    <a16:creationId xmlns:a16="http://schemas.microsoft.com/office/drawing/2014/main" id="{BB4EFD71-8AD4-4996-9A2B-E7572503B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3" name="그림 772">
                <a:extLst>
                  <a:ext uri="{FF2B5EF4-FFF2-40B4-BE49-F238E27FC236}">
                    <a16:creationId xmlns:a16="http://schemas.microsoft.com/office/drawing/2014/main" id="{A320D170-21D1-41F6-BC24-85B8491454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4" name="그림 773">
                <a:extLst>
                  <a:ext uri="{FF2B5EF4-FFF2-40B4-BE49-F238E27FC236}">
                    <a16:creationId xmlns:a16="http://schemas.microsoft.com/office/drawing/2014/main" id="{326A0A95-E759-4F8E-B499-9F254D363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5" name="그림 774">
                <a:extLst>
                  <a:ext uri="{FF2B5EF4-FFF2-40B4-BE49-F238E27FC236}">
                    <a16:creationId xmlns:a16="http://schemas.microsoft.com/office/drawing/2014/main" id="{396A9529-BFFE-4A69-A4A0-034AEE85A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6" name="그림 775">
                <a:extLst>
                  <a:ext uri="{FF2B5EF4-FFF2-40B4-BE49-F238E27FC236}">
                    <a16:creationId xmlns:a16="http://schemas.microsoft.com/office/drawing/2014/main" id="{0071866F-D87F-4869-8BF1-F3D2AED8B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77" name="그림 776">
                <a:extLst>
                  <a:ext uri="{FF2B5EF4-FFF2-40B4-BE49-F238E27FC236}">
                    <a16:creationId xmlns:a16="http://schemas.microsoft.com/office/drawing/2014/main" id="{3A43EF05-AD34-483A-A53A-F275BD4CB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2653CC36-DFE3-4597-938B-82BB7F90CF11}"/>
                </a:ext>
              </a:extLst>
            </p:cNvPr>
            <p:cNvGrpSpPr/>
            <p:nvPr/>
          </p:nvGrpSpPr>
          <p:grpSpPr>
            <a:xfrm>
              <a:off x="785819" y="2445044"/>
              <a:ext cx="1979303" cy="1015652"/>
              <a:chOff x="2673968" y="4656224"/>
              <a:chExt cx="1979303" cy="1015652"/>
            </a:xfrm>
          </p:grpSpPr>
          <p:pic>
            <p:nvPicPr>
              <p:cNvPr id="779" name="그림 778">
                <a:extLst>
                  <a:ext uri="{FF2B5EF4-FFF2-40B4-BE49-F238E27FC236}">
                    <a16:creationId xmlns:a16="http://schemas.microsoft.com/office/drawing/2014/main" id="{97779E6B-9A75-4A70-B9C0-770FF03B49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0" name="그림 779">
                <a:extLst>
                  <a:ext uri="{FF2B5EF4-FFF2-40B4-BE49-F238E27FC236}">
                    <a16:creationId xmlns:a16="http://schemas.microsoft.com/office/drawing/2014/main" id="{F023F573-25CA-403A-88C5-0D846DD1E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1" name="그림 780">
                <a:extLst>
                  <a:ext uri="{FF2B5EF4-FFF2-40B4-BE49-F238E27FC236}">
                    <a16:creationId xmlns:a16="http://schemas.microsoft.com/office/drawing/2014/main" id="{98CFE331-8F09-4976-BEBE-D181C01AF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2" name="그림 781">
                <a:extLst>
                  <a:ext uri="{FF2B5EF4-FFF2-40B4-BE49-F238E27FC236}">
                    <a16:creationId xmlns:a16="http://schemas.microsoft.com/office/drawing/2014/main" id="{9E56B1F4-A045-4832-8B29-D2F4DFB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3" name="그림 782">
                <a:extLst>
                  <a:ext uri="{FF2B5EF4-FFF2-40B4-BE49-F238E27FC236}">
                    <a16:creationId xmlns:a16="http://schemas.microsoft.com/office/drawing/2014/main" id="{D56B268A-287D-48F2-A73F-BED0E62B6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784" name="그림 783">
                <a:extLst>
                  <a:ext uri="{FF2B5EF4-FFF2-40B4-BE49-F238E27FC236}">
                    <a16:creationId xmlns:a16="http://schemas.microsoft.com/office/drawing/2014/main" id="{AA4EFEAD-17D5-4CF6-90DC-51345D4B79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pic>
          <p:nvPicPr>
            <p:cNvPr id="785" name="그림 784">
              <a:extLst>
                <a:ext uri="{FF2B5EF4-FFF2-40B4-BE49-F238E27FC236}">
                  <a16:creationId xmlns:a16="http://schemas.microsoft.com/office/drawing/2014/main" id="{E9036372-BAC2-4771-9FAC-35398FEEA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078" y="2681592"/>
              <a:ext cx="84407" cy="163849"/>
            </a:xfrm>
            <a:prstGeom prst="rect">
              <a:avLst/>
            </a:prstGeom>
          </p:spPr>
        </p:pic>
        <p:pic>
          <p:nvPicPr>
            <p:cNvPr id="786" name="그림 785">
              <a:extLst>
                <a:ext uri="{FF2B5EF4-FFF2-40B4-BE49-F238E27FC236}">
                  <a16:creationId xmlns:a16="http://schemas.microsoft.com/office/drawing/2014/main" id="{17B951C5-19DC-423D-AA95-F172B24B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9049" y="2284216"/>
              <a:ext cx="84407" cy="163849"/>
            </a:xfrm>
            <a:prstGeom prst="rect">
              <a:avLst/>
            </a:prstGeom>
          </p:spPr>
        </p:pic>
        <p:pic>
          <p:nvPicPr>
            <p:cNvPr id="787" name="그림 786">
              <a:extLst>
                <a:ext uri="{FF2B5EF4-FFF2-40B4-BE49-F238E27FC236}">
                  <a16:creationId xmlns:a16="http://schemas.microsoft.com/office/drawing/2014/main" id="{CDDEA20C-D09B-4177-9908-0863EB75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2232" y="2727492"/>
              <a:ext cx="84407" cy="163849"/>
            </a:xfrm>
            <a:prstGeom prst="rect">
              <a:avLst/>
            </a:prstGeom>
          </p:spPr>
        </p:pic>
        <p:pic>
          <p:nvPicPr>
            <p:cNvPr id="788" name="그림 787">
              <a:extLst>
                <a:ext uri="{FF2B5EF4-FFF2-40B4-BE49-F238E27FC236}">
                  <a16:creationId xmlns:a16="http://schemas.microsoft.com/office/drawing/2014/main" id="{7C613A3E-19F9-48B4-B3D1-18893AF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2950" y="2292470"/>
              <a:ext cx="84407" cy="163849"/>
            </a:xfrm>
            <a:prstGeom prst="rect">
              <a:avLst/>
            </a:prstGeom>
          </p:spPr>
        </p:pic>
        <p:pic>
          <p:nvPicPr>
            <p:cNvPr id="789" name="그림 788">
              <a:extLst>
                <a:ext uri="{FF2B5EF4-FFF2-40B4-BE49-F238E27FC236}">
                  <a16:creationId xmlns:a16="http://schemas.microsoft.com/office/drawing/2014/main" id="{EA479D7B-6832-41E6-B619-4E2628B1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4363" y="3428835"/>
              <a:ext cx="84407" cy="163849"/>
            </a:xfrm>
            <a:prstGeom prst="rect">
              <a:avLst/>
            </a:prstGeom>
          </p:spPr>
        </p:pic>
        <p:pic>
          <p:nvPicPr>
            <p:cNvPr id="790" name="그림 789">
              <a:extLst>
                <a:ext uri="{FF2B5EF4-FFF2-40B4-BE49-F238E27FC236}">
                  <a16:creationId xmlns:a16="http://schemas.microsoft.com/office/drawing/2014/main" id="{263FE81D-7E90-46E6-9A1E-B2A58C19D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9278" y="2578749"/>
              <a:ext cx="84407" cy="163849"/>
            </a:xfrm>
            <a:prstGeom prst="rect">
              <a:avLst/>
            </a:prstGeom>
          </p:spPr>
        </p:pic>
        <p:pic>
          <p:nvPicPr>
            <p:cNvPr id="791" name="그림 790">
              <a:extLst>
                <a:ext uri="{FF2B5EF4-FFF2-40B4-BE49-F238E27FC236}">
                  <a16:creationId xmlns:a16="http://schemas.microsoft.com/office/drawing/2014/main" id="{07FC79D4-2496-49EC-AE53-5CC900BF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3755" y="2885722"/>
              <a:ext cx="84407" cy="163849"/>
            </a:xfrm>
            <a:prstGeom prst="rect">
              <a:avLst/>
            </a:prstGeom>
          </p:spPr>
        </p:pic>
        <p:pic>
          <p:nvPicPr>
            <p:cNvPr id="792" name="그림 791">
              <a:extLst>
                <a:ext uri="{FF2B5EF4-FFF2-40B4-BE49-F238E27FC236}">
                  <a16:creationId xmlns:a16="http://schemas.microsoft.com/office/drawing/2014/main" id="{457482D4-474A-4F1B-BA4C-92AFF588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19589" y="3164036"/>
              <a:ext cx="84407" cy="163849"/>
            </a:xfrm>
            <a:prstGeom prst="rect">
              <a:avLst/>
            </a:prstGeom>
          </p:spPr>
        </p:pic>
        <p:pic>
          <p:nvPicPr>
            <p:cNvPr id="793" name="그림 792">
              <a:extLst>
                <a:ext uri="{FF2B5EF4-FFF2-40B4-BE49-F238E27FC236}">
                  <a16:creationId xmlns:a16="http://schemas.microsoft.com/office/drawing/2014/main" id="{4620032C-44F7-480B-B107-9A7ECA596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55118" y="3120227"/>
              <a:ext cx="84407" cy="163849"/>
            </a:xfrm>
            <a:prstGeom prst="rect">
              <a:avLst/>
            </a:prstGeom>
          </p:spPr>
        </p:pic>
        <p:pic>
          <p:nvPicPr>
            <p:cNvPr id="794" name="그림 793">
              <a:extLst>
                <a:ext uri="{FF2B5EF4-FFF2-40B4-BE49-F238E27FC236}">
                  <a16:creationId xmlns:a16="http://schemas.microsoft.com/office/drawing/2014/main" id="{03C71046-98F9-4AFA-B770-999EC525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74264" y="3050850"/>
              <a:ext cx="84407" cy="163849"/>
            </a:xfrm>
            <a:prstGeom prst="rect">
              <a:avLst/>
            </a:prstGeom>
          </p:spPr>
        </p:pic>
        <p:pic>
          <p:nvPicPr>
            <p:cNvPr id="795" name="그림 794">
              <a:extLst>
                <a:ext uri="{FF2B5EF4-FFF2-40B4-BE49-F238E27FC236}">
                  <a16:creationId xmlns:a16="http://schemas.microsoft.com/office/drawing/2014/main" id="{26DDE714-E203-43E2-B514-1F0A4305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8679" y="3556953"/>
              <a:ext cx="84407" cy="163849"/>
            </a:xfrm>
            <a:prstGeom prst="rect">
              <a:avLst/>
            </a:prstGeom>
          </p:spPr>
        </p:pic>
        <p:pic>
          <p:nvPicPr>
            <p:cNvPr id="796" name="그림 795">
              <a:extLst>
                <a:ext uri="{FF2B5EF4-FFF2-40B4-BE49-F238E27FC236}">
                  <a16:creationId xmlns:a16="http://schemas.microsoft.com/office/drawing/2014/main" id="{98EE85D1-3CBE-460A-9AF1-AEEEA694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8215" y="3512067"/>
              <a:ext cx="84407" cy="163849"/>
            </a:xfrm>
            <a:prstGeom prst="rect">
              <a:avLst/>
            </a:prstGeom>
          </p:spPr>
        </p:pic>
        <p:pic>
          <p:nvPicPr>
            <p:cNvPr id="797" name="그림 796">
              <a:extLst>
                <a:ext uri="{FF2B5EF4-FFF2-40B4-BE49-F238E27FC236}">
                  <a16:creationId xmlns:a16="http://schemas.microsoft.com/office/drawing/2014/main" id="{BE200A44-9C81-4B00-9B1F-30F9F288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385" y="2810063"/>
              <a:ext cx="84407" cy="163849"/>
            </a:xfrm>
            <a:prstGeom prst="rect">
              <a:avLst/>
            </a:prstGeom>
          </p:spPr>
        </p:pic>
        <p:pic>
          <p:nvPicPr>
            <p:cNvPr id="798" name="그림 797">
              <a:extLst>
                <a:ext uri="{FF2B5EF4-FFF2-40B4-BE49-F238E27FC236}">
                  <a16:creationId xmlns:a16="http://schemas.microsoft.com/office/drawing/2014/main" id="{CBE85CFD-DDF4-41BF-A2B9-692FE4BD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559" y="2449797"/>
              <a:ext cx="84407" cy="163849"/>
            </a:xfrm>
            <a:prstGeom prst="rect">
              <a:avLst/>
            </a:prstGeom>
          </p:spPr>
        </p:pic>
        <p:pic>
          <p:nvPicPr>
            <p:cNvPr id="799" name="그림 798">
              <a:extLst>
                <a:ext uri="{FF2B5EF4-FFF2-40B4-BE49-F238E27FC236}">
                  <a16:creationId xmlns:a16="http://schemas.microsoft.com/office/drawing/2014/main" id="{F6126491-85F3-4BD2-9926-A2484680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1225" y="2441579"/>
              <a:ext cx="93005" cy="160091"/>
            </a:xfrm>
            <a:prstGeom prst="rect">
              <a:avLst/>
            </a:prstGeom>
          </p:spPr>
        </p:pic>
        <p:pic>
          <p:nvPicPr>
            <p:cNvPr id="800" name="그림 799">
              <a:extLst>
                <a:ext uri="{FF2B5EF4-FFF2-40B4-BE49-F238E27FC236}">
                  <a16:creationId xmlns:a16="http://schemas.microsoft.com/office/drawing/2014/main" id="{11210630-A4FD-4E0B-BBFA-E36456C28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5881" y="2333093"/>
              <a:ext cx="77328" cy="149949"/>
            </a:xfrm>
            <a:prstGeom prst="rect">
              <a:avLst/>
            </a:prstGeom>
          </p:spPr>
        </p:pic>
        <p:pic>
          <p:nvPicPr>
            <p:cNvPr id="801" name="그림 800">
              <a:extLst>
                <a:ext uri="{FF2B5EF4-FFF2-40B4-BE49-F238E27FC236}">
                  <a16:creationId xmlns:a16="http://schemas.microsoft.com/office/drawing/2014/main" id="{D90E85BC-824B-4C61-A482-67B0F3DD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907" y="2785466"/>
              <a:ext cx="77328" cy="149949"/>
            </a:xfrm>
            <a:prstGeom prst="rect">
              <a:avLst/>
            </a:prstGeom>
          </p:spPr>
        </p:pic>
        <p:pic>
          <p:nvPicPr>
            <p:cNvPr id="802" name="그림 801">
              <a:extLst>
                <a:ext uri="{FF2B5EF4-FFF2-40B4-BE49-F238E27FC236}">
                  <a16:creationId xmlns:a16="http://schemas.microsoft.com/office/drawing/2014/main" id="{2AD55D9C-0EB2-4132-94EC-933A361B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700" y="2794552"/>
              <a:ext cx="77328" cy="149949"/>
            </a:xfrm>
            <a:prstGeom prst="rect">
              <a:avLst/>
            </a:prstGeom>
          </p:spPr>
        </p:pic>
        <p:pic>
          <p:nvPicPr>
            <p:cNvPr id="803" name="그림 802">
              <a:extLst>
                <a:ext uri="{FF2B5EF4-FFF2-40B4-BE49-F238E27FC236}">
                  <a16:creationId xmlns:a16="http://schemas.microsoft.com/office/drawing/2014/main" id="{CB00B8AC-691E-4600-9336-5B9701C2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5325" y="3524085"/>
              <a:ext cx="77328" cy="149949"/>
            </a:xfrm>
            <a:prstGeom prst="rect">
              <a:avLst/>
            </a:prstGeom>
          </p:spPr>
        </p:pic>
        <p:pic>
          <p:nvPicPr>
            <p:cNvPr id="804" name="그림 803">
              <a:extLst>
                <a:ext uri="{FF2B5EF4-FFF2-40B4-BE49-F238E27FC236}">
                  <a16:creationId xmlns:a16="http://schemas.microsoft.com/office/drawing/2014/main" id="{9A407478-AE6A-4D10-B1A4-9A6256EB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0528" y="3321596"/>
              <a:ext cx="77328" cy="149949"/>
            </a:xfrm>
            <a:prstGeom prst="rect">
              <a:avLst/>
            </a:prstGeom>
          </p:spPr>
        </p:pic>
        <p:pic>
          <p:nvPicPr>
            <p:cNvPr id="805" name="그림 804">
              <a:extLst>
                <a:ext uri="{FF2B5EF4-FFF2-40B4-BE49-F238E27FC236}">
                  <a16:creationId xmlns:a16="http://schemas.microsoft.com/office/drawing/2014/main" id="{5615F45B-54C1-47AA-B219-B9698CAE4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8229" y="3021217"/>
              <a:ext cx="77328" cy="149949"/>
            </a:xfrm>
            <a:prstGeom prst="rect">
              <a:avLst/>
            </a:prstGeom>
          </p:spPr>
        </p:pic>
        <p:pic>
          <p:nvPicPr>
            <p:cNvPr id="806" name="그림 805">
              <a:extLst>
                <a:ext uri="{FF2B5EF4-FFF2-40B4-BE49-F238E27FC236}">
                  <a16:creationId xmlns:a16="http://schemas.microsoft.com/office/drawing/2014/main" id="{85C6B17F-EAAB-47F7-B194-D2D93ADD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1569" y="2673453"/>
              <a:ext cx="77328" cy="149949"/>
            </a:xfrm>
            <a:prstGeom prst="rect">
              <a:avLst/>
            </a:prstGeom>
          </p:spPr>
        </p:pic>
        <p:pic>
          <p:nvPicPr>
            <p:cNvPr id="807" name="그림 806">
              <a:extLst>
                <a:ext uri="{FF2B5EF4-FFF2-40B4-BE49-F238E27FC236}">
                  <a16:creationId xmlns:a16="http://schemas.microsoft.com/office/drawing/2014/main" id="{EAB4EA80-2C81-487B-A6CF-FFE8BE49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2159" y="2777713"/>
              <a:ext cx="77328" cy="149949"/>
            </a:xfrm>
            <a:prstGeom prst="rect">
              <a:avLst/>
            </a:prstGeom>
          </p:spPr>
        </p:pic>
        <p:pic>
          <p:nvPicPr>
            <p:cNvPr id="808" name="그림 807">
              <a:extLst>
                <a:ext uri="{FF2B5EF4-FFF2-40B4-BE49-F238E27FC236}">
                  <a16:creationId xmlns:a16="http://schemas.microsoft.com/office/drawing/2014/main" id="{E5F96F0C-DBE9-4738-85BE-55654C1E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430" y="2744135"/>
              <a:ext cx="77328" cy="149949"/>
            </a:xfrm>
            <a:prstGeom prst="rect">
              <a:avLst/>
            </a:prstGeom>
          </p:spPr>
        </p:pic>
        <p:pic>
          <p:nvPicPr>
            <p:cNvPr id="809" name="그림 808">
              <a:extLst>
                <a:ext uri="{FF2B5EF4-FFF2-40B4-BE49-F238E27FC236}">
                  <a16:creationId xmlns:a16="http://schemas.microsoft.com/office/drawing/2014/main" id="{13D7E6FA-2423-4CF5-A052-985BD927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19" y="2924818"/>
              <a:ext cx="77328" cy="149949"/>
            </a:xfrm>
            <a:prstGeom prst="rect">
              <a:avLst/>
            </a:prstGeom>
          </p:spPr>
        </p:pic>
        <p:pic>
          <p:nvPicPr>
            <p:cNvPr id="810" name="그림 809">
              <a:extLst>
                <a:ext uri="{FF2B5EF4-FFF2-40B4-BE49-F238E27FC236}">
                  <a16:creationId xmlns:a16="http://schemas.microsoft.com/office/drawing/2014/main" id="{190F97CD-F37C-460C-9B87-96744A75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8817" y="2338206"/>
              <a:ext cx="77328" cy="149949"/>
            </a:xfrm>
            <a:prstGeom prst="rect">
              <a:avLst/>
            </a:prstGeom>
          </p:spPr>
        </p:pic>
        <p:pic>
          <p:nvPicPr>
            <p:cNvPr id="811" name="그림 810">
              <a:extLst>
                <a:ext uri="{FF2B5EF4-FFF2-40B4-BE49-F238E27FC236}">
                  <a16:creationId xmlns:a16="http://schemas.microsoft.com/office/drawing/2014/main" id="{ACF25294-8E39-48A9-B5A0-9778574A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8271" y="3490262"/>
              <a:ext cx="77328" cy="149949"/>
            </a:xfrm>
            <a:prstGeom prst="rect">
              <a:avLst/>
            </a:prstGeom>
          </p:spPr>
        </p:pic>
        <p:pic>
          <p:nvPicPr>
            <p:cNvPr id="812" name="그림 811">
              <a:extLst>
                <a:ext uri="{FF2B5EF4-FFF2-40B4-BE49-F238E27FC236}">
                  <a16:creationId xmlns:a16="http://schemas.microsoft.com/office/drawing/2014/main" id="{EF88F391-5A1F-4C4D-95B3-906A65B9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4293" y="2951645"/>
              <a:ext cx="109189" cy="192787"/>
            </a:xfrm>
            <a:prstGeom prst="rect">
              <a:avLst/>
            </a:prstGeom>
          </p:spPr>
        </p:pic>
        <p:pic>
          <p:nvPicPr>
            <p:cNvPr id="813" name="그림 812">
              <a:extLst>
                <a:ext uri="{FF2B5EF4-FFF2-40B4-BE49-F238E27FC236}">
                  <a16:creationId xmlns:a16="http://schemas.microsoft.com/office/drawing/2014/main" id="{F6C018FB-7850-44B2-A2E8-134F9FDB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0216" y="2342823"/>
              <a:ext cx="109189" cy="192787"/>
            </a:xfrm>
            <a:prstGeom prst="rect">
              <a:avLst/>
            </a:prstGeom>
          </p:spPr>
        </p:pic>
        <p:pic>
          <p:nvPicPr>
            <p:cNvPr id="814" name="그림 813">
              <a:extLst>
                <a:ext uri="{FF2B5EF4-FFF2-40B4-BE49-F238E27FC236}">
                  <a16:creationId xmlns:a16="http://schemas.microsoft.com/office/drawing/2014/main" id="{A16832D8-0515-4169-9E00-6F280327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7268" y="3443422"/>
              <a:ext cx="109189" cy="192787"/>
            </a:xfrm>
            <a:prstGeom prst="rect">
              <a:avLst/>
            </a:prstGeom>
          </p:spPr>
        </p:pic>
        <p:pic>
          <p:nvPicPr>
            <p:cNvPr id="815" name="그림 814">
              <a:extLst>
                <a:ext uri="{FF2B5EF4-FFF2-40B4-BE49-F238E27FC236}">
                  <a16:creationId xmlns:a16="http://schemas.microsoft.com/office/drawing/2014/main" id="{BDA9CFBB-E8B9-4F77-B6F3-9E7BE0999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6433" y="2881980"/>
              <a:ext cx="109189" cy="192787"/>
            </a:xfrm>
            <a:prstGeom prst="rect">
              <a:avLst/>
            </a:prstGeom>
          </p:spPr>
        </p:pic>
        <p:pic>
          <p:nvPicPr>
            <p:cNvPr id="816" name="그림 815">
              <a:extLst>
                <a:ext uri="{FF2B5EF4-FFF2-40B4-BE49-F238E27FC236}">
                  <a16:creationId xmlns:a16="http://schemas.microsoft.com/office/drawing/2014/main" id="{1C85FA42-D6F0-425C-BFF8-2B1C099A4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9398" y="3036380"/>
              <a:ext cx="109189" cy="192787"/>
            </a:xfrm>
            <a:prstGeom prst="rect">
              <a:avLst/>
            </a:prstGeom>
          </p:spPr>
        </p:pic>
        <p:pic>
          <p:nvPicPr>
            <p:cNvPr id="817" name="그림 816">
              <a:extLst>
                <a:ext uri="{FF2B5EF4-FFF2-40B4-BE49-F238E27FC236}">
                  <a16:creationId xmlns:a16="http://schemas.microsoft.com/office/drawing/2014/main" id="{BCB54CF2-BE31-4BD5-8E56-B3946156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840" y="3426257"/>
              <a:ext cx="109189" cy="192787"/>
            </a:xfrm>
            <a:prstGeom prst="rect">
              <a:avLst/>
            </a:prstGeom>
          </p:spPr>
        </p:pic>
        <p:pic>
          <p:nvPicPr>
            <p:cNvPr id="818" name="그림 817">
              <a:extLst>
                <a:ext uri="{FF2B5EF4-FFF2-40B4-BE49-F238E27FC236}">
                  <a16:creationId xmlns:a16="http://schemas.microsoft.com/office/drawing/2014/main" id="{550AA52C-0A1C-491A-AA0F-5E72906D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95099" y="3322665"/>
              <a:ext cx="109189" cy="192787"/>
            </a:xfrm>
            <a:prstGeom prst="rect">
              <a:avLst/>
            </a:prstGeom>
          </p:spPr>
        </p:pic>
        <p:pic>
          <p:nvPicPr>
            <p:cNvPr id="819" name="그림 818">
              <a:extLst>
                <a:ext uri="{FF2B5EF4-FFF2-40B4-BE49-F238E27FC236}">
                  <a16:creationId xmlns:a16="http://schemas.microsoft.com/office/drawing/2014/main" id="{2690BE3B-67DC-4CB6-BB3A-86DA95FD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779" y="2867890"/>
              <a:ext cx="109189" cy="192787"/>
            </a:xfrm>
            <a:prstGeom prst="rect">
              <a:avLst/>
            </a:prstGeom>
          </p:spPr>
        </p:pic>
        <p:pic>
          <p:nvPicPr>
            <p:cNvPr id="820" name="그림 819">
              <a:extLst>
                <a:ext uri="{FF2B5EF4-FFF2-40B4-BE49-F238E27FC236}">
                  <a16:creationId xmlns:a16="http://schemas.microsoft.com/office/drawing/2014/main" id="{5D38D645-4503-407B-8780-7071D824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2963" y="2741770"/>
              <a:ext cx="109189" cy="192787"/>
            </a:xfrm>
            <a:prstGeom prst="rect">
              <a:avLst/>
            </a:prstGeom>
          </p:spPr>
        </p:pic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DEA688B9-531E-4278-9EE1-EC7134985520}"/>
                </a:ext>
              </a:extLst>
            </p:cNvPr>
            <p:cNvGrpSpPr/>
            <p:nvPr/>
          </p:nvGrpSpPr>
          <p:grpSpPr>
            <a:xfrm>
              <a:off x="749918" y="2981740"/>
              <a:ext cx="584138" cy="309473"/>
              <a:chOff x="3023433" y="5115121"/>
              <a:chExt cx="584138" cy="309473"/>
            </a:xfrm>
          </p:grpSpPr>
          <p:pic>
            <p:nvPicPr>
              <p:cNvPr id="822" name="그림 821">
                <a:extLst>
                  <a:ext uri="{FF2B5EF4-FFF2-40B4-BE49-F238E27FC236}">
                    <a16:creationId xmlns:a16="http://schemas.microsoft.com/office/drawing/2014/main" id="{ACA0E13D-DDE0-4DC9-A84B-1DF49AC46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3" name="그림 822">
                <a:extLst>
                  <a:ext uri="{FF2B5EF4-FFF2-40B4-BE49-F238E27FC236}">
                    <a16:creationId xmlns:a16="http://schemas.microsoft.com/office/drawing/2014/main" id="{98FA7FB2-B70B-43DB-9BA5-55284D599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4" name="그림 823">
                <a:extLst>
                  <a:ext uri="{FF2B5EF4-FFF2-40B4-BE49-F238E27FC236}">
                    <a16:creationId xmlns:a16="http://schemas.microsoft.com/office/drawing/2014/main" id="{EC1E565C-3E00-48DF-80B7-CDFB8C6B1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5" name="그림 824">
                <a:extLst>
                  <a:ext uri="{FF2B5EF4-FFF2-40B4-BE49-F238E27FC236}">
                    <a16:creationId xmlns:a16="http://schemas.microsoft.com/office/drawing/2014/main" id="{27A997BC-D286-47DA-BE89-EFDABB1BA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826" name="그룹 825">
              <a:extLst>
                <a:ext uri="{FF2B5EF4-FFF2-40B4-BE49-F238E27FC236}">
                  <a16:creationId xmlns:a16="http://schemas.microsoft.com/office/drawing/2014/main" id="{5305E3F4-2A72-4E75-974B-98412347AC70}"/>
                </a:ext>
              </a:extLst>
            </p:cNvPr>
            <p:cNvGrpSpPr/>
            <p:nvPr/>
          </p:nvGrpSpPr>
          <p:grpSpPr>
            <a:xfrm>
              <a:off x="2270078" y="2929739"/>
              <a:ext cx="566280" cy="291376"/>
              <a:chOff x="3751073" y="4656047"/>
              <a:chExt cx="566280" cy="291376"/>
            </a:xfrm>
          </p:grpSpPr>
          <p:pic>
            <p:nvPicPr>
              <p:cNvPr id="827" name="그림 826">
                <a:extLst>
                  <a:ext uri="{FF2B5EF4-FFF2-40B4-BE49-F238E27FC236}">
                    <a16:creationId xmlns:a16="http://schemas.microsoft.com/office/drawing/2014/main" id="{3BD00AEB-5150-4A61-BECB-A2BD0BA78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751073" y="4713079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8" name="그림 827">
                <a:extLst>
                  <a:ext uri="{FF2B5EF4-FFF2-40B4-BE49-F238E27FC236}">
                    <a16:creationId xmlns:a16="http://schemas.microsoft.com/office/drawing/2014/main" id="{B74CD55C-51BC-4D12-B07C-9F4ACD5863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70172" y="4656047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29" name="그림 828">
                <a:extLst>
                  <a:ext uri="{FF2B5EF4-FFF2-40B4-BE49-F238E27FC236}">
                    <a16:creationId xmlns:a16="http://schemas.microsoft.com/office/drawing/2014/main" id="{D57FFE17-34BA-41BA-892C-71175D52D2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4005868" y="4717125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830" name="그림 829">
                <a:extLst>
                  <a:ext uri="{FF2B5EF4-FFF2-40B4-BE49-F238E27FC236}">
                    <a16:creationId xmlns:a16="http://schemas.microsoft.com/office/drawing/2014/main" id="{0EA36761-72E0-41B5-8E1B-7455246FDB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98953" y="4780926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831" name="그림 830">
              <a:extLst>
                <a:ext uri="{FF2B5EF4-FFF2-40B4-BE49-F238E27FC236}">
                  <a16:creationId xmlns:a16="http://schemas.microsoft.com/office/drawing/2014/main" id="{6EDBCE07-096C-4788-98AE-DBBA94FC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3994" y="3062220"/>
              <a:ext cx="84407" cy="163849"/>
            </a:xfrm>
            <a:prstGeom prst="rect">
              <a:avLst/>
            </a:prstGeom>
          </p:spPr>
        </p:pic>
        <p:pic>
          <p:nvPicPr>
            <p:cNvPr id="832" name="그림 831">
              <a:extLst>
                <a:ext uri="{FF2B5EF4-FFF2-40B4-BE49-F238E27FC236}">
                  <a16:creationId xmlns:a16="http://schemas.microsoft.com/office/drawing/2014/main" id="{050FCE46-6766-4AF2-8720-3FD29B27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7920" y="3260877"/>
              <a:ext cx="84407" cy="163849"/>
            </a:xfrm>
            <a:prstGeom prst="rect">
              <a:avLst/>
            </a:prstGeom>
          </p:spPr>
        </p:pic>
      </p:grp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8B650B6A-6AAE-4C66-82D3-AA21AEB8778E}"/>
              </a:ext>
            </a:extLst>
          </p:cNvPr>
          <p:cNvSpPr/>
          <p:nvPr/>
        </p:nvSpPr>
        <p:spPr>
          <a:xfrm rot="1611955">
            <a:off x="965036" y="5096440"/>
            <a:ext cx="2960385" cy="1102897"/>
          </a:xfrm>
          <a:prstGeom prst="parallelogram">
            <a:avLst>
              <a:gd name="adj" fmla="val 69400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" name="평행 사변형 531">
            <a:extLst>
              <a:ext uri="{FF2B5EF4-FFF2-40B4-BE49-F238E27FC236}">
                <a16:creationId xmlns:a16="http://schemas.microsoft.com/office/drawing/2014/main" id="{1CA35D00-2079-4A15-A7DC-1B91B0165877}"/>
              </a:ext>
            </a:extLst>
          </p:cNvPr>
          <p:cNvSpPr/>
          <p:nvPr/>
        </p:nvSpPr>
        <p:spPr>
          <a:xfrm rot="1611955">
            <a:off x="2553482" y="4454288"/>
            <a:ext cx="26710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평행 사변형 564">
            <a:extLst>
              <a:ext uri="{FF2B5EF4-FFF2-40B4-BE49-F238E27FC236}">
                <a16:creationId xmlns:a16="http://schemas.microsoft.com/office/drawing/2014/main" id="{D1E037E0-AADA-43A3-BEEF-E5473D3BB4C5}"/>
              </a:ext>
            </a:extLst>
          </p:cNvPr>
          <p:cNvSpPr/>
          <p:nvPr/>
        </p:nvSpPr>
        <p:spPr>
          <a:xfrm rot="1611955">
            <a:off x="5512545" y="2731990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6" name="평행 사변형 565">
            <a:extLst>
              <a:ext uri="{FF2B5EF4-FFF2-40B4-BE49-F238E27FC236}">
                <a16:creationId xmlns:a16="http://schemas.microsoft.com/office/drawing/2014/main" id="{FE8FE212-9A4B-4881-9C8F-1B0F32C65349}"/>
              </a:ext>
            </a:extLst>
          </p:cNvPr>
          <p:cNvSpPr/>
          <p:nvPr/>
        </p:nvSpPr>
        <p:spPr>
          <a:xfrm rot="1611955">
            <a:off x="7051903" y="1969792"/>
            <a:ext cx="2643334" cy="1040602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0" name="평행 사변형 569">
            <a:extLst>
              <a:ext uri="{FF2B5EF4-FFF2-40B4-BE49-F238E27FC236}">
                <a16:creationId xmlns:a16="http://schemas.microsoft.com/office/drawing/2014/main" id="{4FC5E986-50D2-4CB5-9ED7-966AEA3F4DBA}"/>
              </a:ext>
            </a:extLst>
          </p:cNvPr>
          <p:cNvSpPr/>
          <p:nvPr/>
        </p:nvSpPr>
        <p:spPr>
          <a:xfrm rot="1611955">
            <a:off x="8346538" y="1020931"/>
            <a:ext cx="3026728" cy="1258193"/>
          </a:xfrm>
          <a:prstGeom prst="parallelogram">
            <a:avLst>
              <a:gd name="adj" fmla="val 71732"/>
            </a:avLst>
          </a:prstGeom>
          <a:solidFill>
            <a:srgbClr val="84603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3" name="평행 사변형 872">
            <a:extLst>
              <a:ext uri="{FF2B5EF4-FFF2-40B4-BE49-F238E27FC236}">
                <a16:creationId xmlns:a16="http://schemas.microsoft.com/office/drawing/2014/main" id="{20DEF901-CC72-4698-A592-178069303C15}"/>
              </a:ext>
            </a:extLst>
          </p:cNvPr>
          <p:cNvSpPr/>
          <p:nvPr/>
        </p:nvSpPr>
        <p:spPr>
          <a:xfrm rot="1611955">
            <a:off x="3243249" y="3261053"/>
            <a:ext cx="4465659" cy="1713335"/>
          </a:xfrm>
          <a:prstGeom prst="parallelogram">
            <a:avLst>
              <a:gd name="adj" fmla="val 71732"/>
            </a:avLst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D807D287-A9D6-4F3D-907C-FEC2DD23ADBA}"/>
              </a:ext>
            </a:extLst>
          </p:cNvPr>
          <p:cNvSpPr txBox="1"/>
          <p:nvPr/>
        </p:nvSpPr>
        <p:spPr>
          <a:xfrm>
            <a:off x="1175787" y="3685269"/>
            <a:ext cx="2557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2.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암호 던전</a:t>
            </a:r>
            <a:b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불빛 따라하기 </a:t>
            </a:r>
            <a:r>
              <a:rPr lang="en-US" altLang="ko-KR" sz="2000" b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000" b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F5E5D2E8-72F1-4F6B-8850-071B0D32B238}"/>
              </a:ext>
            </a:extLst>
          </p:cNvPr>
          <p:cNvSpPr txBox="1"/>
          <p:nvPr/>
        </p:nvSpPr>
        <p:spPr>
          <a:xfrm>
            <a:off x="5831304" y="4610847"/>
            <a:ext cx="321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강 건너기 </a:t>
            </a:r>
            <a:b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 선 따라 이동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손바닥 따라 이동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A7E63-468F-4A44-9AFD-3258FE27111B}"/>
              </a:ext>
            </a:extLst>
          </p:cNvPr>
          <p:cNvGrpSpPr/>
          <p:nvPr/>
        </p:nvGrpSpPr>
        <p:grpSpPr>
          <a:xfrm>
            <a:off x="2827799" y="4011743"/>
            <a:ext cx="2189061" cy="1025805"/>
            <a:chOff x="-256041" y="5670561"/>
            <a:chExt cx="2189061" cy="1025805"/>
          </a:xfrm>
        </p:grpSpPr>
        <p:sp>
          <p:nvSpPr>
            <p:cNvPr id="1075" name="말풍선: 모서리가 둥근 사각형 1074">
              <a:extLst>
                <a:ext uri="{FF2B5EF4-FFF2-40B4-BE49-F238E27FC236}">
                  <a16:creationId xmlns:a16="http://schemas.microsoft.com/office/drawing/2014/main" id="{09F957F0-9866-4213-82C6-601481957824}"/>
                </a:ext>
              </a:extLst>
            </p:cNvPr>
            <p:cNvSpPr/>
            <p:nvPr/>
          </p:nvSpPr>
          <p:spPr>
            <a:xfrm>
              <a:off x="-256041" y="5670561"/>
              <a:ext cx="1242687" cy="992123"/>
            </a:xfrm>
            <a:prstGeom prst="wedgeRoundRectCallout">
              <a:avLst>
                <a:gd name="adj1" fmla="val 72593"/>
                <a:gd name="adj2" fmla="val 17350"/>
                <a:gd name="adj3" fmla="val 16667"/>
              </a:avLst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이번엔 </a:t>
              </a:r>
              <a:b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어떤 곳일까</a:t>
              </a: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  <a:b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두근두근</a:t>
              </a: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9D81EBE-027B-4D02-9FF2-1ACA747AADEF}"/>
                </a:ext>
              </a:extLst>
            </p:cNvPr>
            <p:cNvGrpSpPr/>
            <p:nvPr/>
          </p:nvGrpSpPr>
          <p:grpSpPr>
            <a:xfrm>
              <a:off x="1278516" y="6084703"/>
              <a:ext cx="654504" cy="611663"/>
              <a:chOff x="1278516" y="6084703"/>
              <a:chExt cx="654504" cy="611663"/>
            </a:xfrm>
          </p:grpSpPr>
          <p:pic>
            <p:nvPicPr>
              <p:cNvPr id="284" name="그림 283">
                <a:extLst>
                  <a:ext uri="{FF2B5EF4-FFF2-40B4-BE49-F238E27FC236}">
                    <a16:creationId xmlns:a16="http://schemas.microsoft.com/office/drawing/2014/main" id="{453B4E66-31C7-4B62-988E-973D960A4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BEBA8EAE-BF5A-486C-A8C5-ECC9F3942E4B}">
                    <a14:imgProps xmlns:a14="http://schemas.microsoft.com/office/drawing/2010/main">
                      <a14:imgLayer r:embed="rId45">
                        <a14:imgEffect>
                          <a14:backgroundRemoval t="10000" b="90000" l="10000" r="90000">
                            <a14:backgroundMark x1="26545" y1="75486" x2="34909" y2="79961"/>
                            <a14:backgroundMark x1="58727" y1="80545" x2="66000" y2="7704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516" y="6084703"/>
                <a:ext cx="654504" cy="611663"/>
              </a:xfrm>
              <a:prstGeom prst="rect">
                <a:avLst/>
              </a:prstGeom>
              <a:effectLst>
                <a:outerShdw blurRad="76200" dist="76200" dir="3000000" sx="103000" sy="103000" algn="tl" rotWithShape="0">
                  <a:prstClr val="black">
                    <a:alpha val="31000"/>
                  </a:prstClr>
                </a:outerShdw>
              </a:effectLst>
            </p:spPr>
          </p:pic>
          <p:pic>
            <p:nvPicPr>
              <p:cNvPr id="591" name="그림 590">
                <a:extLst>
                  <a:ext uri="{FF2B5EF4-FFF2-40B4-BE49-F238E27FC236}">
                    <a16:creationId xmlns:a16="http://schemas.microsoft.com/office/drawing/2014/main" id="{75D56291-FC26-45B1-972A-8FDEE54D1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BEBA8EAE-BF5A-486C-A8C5-ECC9F3942E4B}">
                    <a14:imgProps xmlns:a14="http://schemas.microsoft.com/office/drawing/2010/main">
                      <a14:imgLayer r:embed="rId47">
                        <a14:imgEffect>
                          <a14:backgroundRemoval t="9783" b="89674" l="7207" r="89640">
                            <a14:foregroundMark x1="31532" y1="21196" x2="31982" y2="21739"/>
                            <a14:foregroundMark x1="55856" y1="21196" x2="55856" y2="21196"/>
                            <a14:foregroundMark x1="64865" y1="35870" x2="65766" y2="38587"/>
                            <a14:foregroundMark x1="21622" y1="35870" x2="21622" y2="41848"/>
                            <a14:foregroundMark x1="7207" y1="53261" x2="7207" y2="55978"/>
                            <a14:foregroundMark x1="11261" y1="52717" x2="10811" y2="54891"/>
                            <a14:foregroundMark x1="16216" y1="52717" x2="16216" y2="53804"/>
                            <a14:foregroundMark x1="70270" y1="52174" x2="69820" y2="54348"/>
                            <a14:foregroundMark x1="74324" y1="51630" x2="74324" y2="53261"/>
                            <a14:foregroundMark x1="80180" y1="52174" x2="80180" y2="5380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274478">
                <a:off x="1525243" y="6278419"/>
                <a:ext cx="367974" cy="3049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025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18D96541-451B-4836-A4FF-AB541C522F05}"/>
              </a:ext>
            </a:extLst>
          </p:cNvPr>
          <p:cNvSpPr/>
          <p:nvPr/>
        </p:nvSpPr>
        <p:spPr>
          <a:xfrm>
            <a:off x="831850" y="3945183"/>
            <a:ext cx="10765064" cy="2659268"/>
          </a:xfrm>
          <a:prstGeom prst="snip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C22C64-7C75-4303-98A8-ECDEED9F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/>
          <a:lstStyle/>
          <a:p>
            <a:r>
              <a:rPr lang="ko-KR" altLang="en-US" dirty="0"/>
              <a:t>세 번째 스테이지</a:t>
            </a:r>
            <a:br>
              <a:rPr lang="en-US" altLang="ko-KR" dirty="0"/>
            </a:br>
            <a:r>
              <a:rPr lang="ko-KR" altLang="en-US" sz="8000" dirty="0"/>
              <a:t>강 건너기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9763AD-BAB5-4409-9D46-1E01C246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9" y="3881682"/>
            <a:ext cx="9724572" cy="2659267"/>
          </a:xfrm>
        </p:spPr>
        <p:txBody>
          <a:bodyPr anchor="ctr">
            <a:normAutofit fontScale="92500" lnSpcReduction="10000"/>
          </a:bodyPr>
          <a:lstStyle/>
          <a:p>
            <a:pPr algn="ctr">
              <a:lnSpc>
                <a:spcPct val="160000"/>
              </a:lnSpc>
            </a:pP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로봇의 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4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선 따라가기</a:t>
            </a:r>
            <a:r>
              <a:rPr lang="en-US" altLang="ko-KR" sz="42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또는 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4200" b="1" dirty="0">
                <a:latin typeface="공체 Light" panose="00000300000000000000" pitchFamily="2" charset="-127"/>
                <a:ea typeface="공체 Light" panose="00000300000000000000" pitchFamily="2" charset="-127"/>
              </a:rPr>
              <a:t>손바닥으로 강물을  막아</a:t>
            </a:r>
            <a:r>
              <a:rPr lang="en-US" altLang="ko-KR" sz="4200" b="1" dirty="0"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4200" b="1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b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햄스터 로봇을 건너편으로 이동해 보세요</a:t>
            </a:r>
            <a:r>
              <a:rPr lang="en-US" altLang="ko-KR" sz="36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3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8283D19-D20F-46CA-981D-1D722A2C3E99}"/>
              </a:ext>
            </a:extLst>
          </p:cNvPr>
          <p:cNvGrpSpPr/>
          <p:nvPr/>
        </p:nvGrpSpPr>
        <p:grpSpPr>
          <a:xfrm>
            <a:off x="7062391" y="898978"/>
            <a:ext cx="4297759" cy="2203223"/>
            <a:chOff x="2374272" y="4358713"/>
            <a:chExt cx="2845437" cy="145869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6B8691B-F735-4EC2-89C7-A523A829059E}"/>
                </a:ext>
              </a:extLst>
            </p:cNvPr>
            <p:cNvGrpSpPr/>
            <p:nvPr/>
          </p:nvGrpSpPr>
          <p:grpSpPr>
            <a:xfrm>
              <a:off x="2374272" y="4391078"/>
              <a:ext cx="2845437" cy="1426333"/>
              <a:chOff x="1787525" y="5212616"/>
              <a:chExt cx="2845437" cy="1426333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8E0C5819-0E98-4BE6-BB32-64F7910557D0}"/>
                  </a:ext>
                </a:extLst>
              </p:cNvPr>
              <p:cNvGrpSpPr/>
              <p:nvPr/>
            </p:nvGrpSpPr>
            <p:grpSpPr>
              <a:xfrm>
                <a:off x="2336483" y="5212616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AADB32B-0046-4D38-B750-B6208E9E3FA7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E70E3E0B-E4FB-411C-95CB-C33B845CD94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6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6E10EC49-2C04-4EE5-98C2-821899F5D38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6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7ED5AA4-07EC-417A-9E35-19BD7AFD487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55" name="그룹 154">
                    <a:extLst>
                      <a:ext uri="{FF2B5EF4-FFF2-40B4-BE49-F238E27FC236}">
                        <a16:creationId xmlns:a16="http://schemas.microsoft.com/office/drawing/2014/main" id="{B1AD63D5-62C0-44FB-8CEF-BE6C7252226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5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53BB0C3-B1E3-4083-BDAE-AB46468A7D7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6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E596A2E4-B920-444B-BB70-F7297E2A52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56" name="그룹 155">
                    <a:extLst>
                      <a:ext uri="{FF2B5EF4-FFF2-40B4-BE49-F238E27FC236}">
                        <a16:creationId xmlns:a16="http://schemas.microsoft.com/office/drawing/2014/main" id="{BF8F1E7C-A8C0-442A-B3E8-89C6F68615F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5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40EDC44-4BC9-446F-AB1D-09DC2DC73DD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C954DA1-9DC4-4E30-821B-4B0622227D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4D5757CD-03A0-4F84-B621-C53A1D3B416F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45" name="그룹 144">
                    <a:extLst>
                      <a:ext uri="{FF2B5EF4-FFF2-40B4-BE49-F238E27FC236}">
                        <a16:creationId xmlns:a16="http://schemas.microsoft.com/office/drawing/2014/main" id="{CEBBEF65-33E5-41ED-88B8-E7AF86988DB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5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CBFB77C7-CC0F-45F7-A4AD-3374E7E4B92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BC419288-FE54-4E03-B11D-287408107D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7EBA5A56-FC3B-4EC8-AF83-A07EA900160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5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EA4F4CA-A82B-482B-AFFD-A3DF321A66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866DFD57-18EC-4C48-882B-36616B0CF4D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47" name="그룹 146">
                    <a:extLst>
                      <a:ext uri="{FF2B5EF4-FFF2-40B4-BE49-F238E27FC236}">
                        <a16:creationId xmlns:a16="http://schemas.microsoft.com/office/drawing/2014/main" id="{3C142B2B-B393-4843-A3A9-0A4E42B85D3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4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7CC3D71-7E3B-46DA-BAD9-724E09C86F0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4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22685DB-865A-47F6-8510-3F057E10771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76E1F3A-5EBA-457D-8766-B7756F1B1B25}"/>
                  </a:ext>
                </a:extLst>
              </p:cNvPr>
              <p:cNvGrpSpPr/>
              <p:nvPr/>
            </p:nvGrpSpPr>
            <p:grpSpPr>
              <a:xfrm>
                <a:off x="1787525" y="5486313"/>
                <a:ext cx="2296479" cy="1152636"/>
                <a:chOff x="1787525" y="5486313"/>
                <a:chExt cx="2296479" cy="1152636"/>
              </a:xfrm>
            </p:grpSpPr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id="{2F88FCFD-B456-4E5D-A3DB-71F7FB0E5D45}"/>
                    </a:ext>
                  </a:extLst>
                </p:cNvPr>
                <p:cNvGrpSpPr/>
                <p:nvPr/>
              </p:nvGrpSpPr>
              <p:grpSpPr>
                <a:xfrm>
                  <a:off x="2061370" y="5486313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34" name="그룹 133">
                    <a:extLst>
                      <a:ext uri="{FF2B5EF4-FFF2-40B4-BE49-F238E27FC236}">
                        <a16:creationId xmlns:a16="http://schemas.microsoft.com/office/drawing/2014/main" id="{28AD98B1-644E-46B1-B401-DF6A386FCB2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4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FD8132D-92F3-42B9-918D-162F3DEC3EA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4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19D0C09-5AD2-4535-B37A-D087392654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35" name="그룹 134">
                    <a:extLst>
                      <a:ext uri="{FF2B5EF4-FFF2-40B4-BE49-F238E27FC236}">
                        <a16:creationId xmlns:a16="http://schemas.microsoft.com/office/drawing/2014/main" id="{A6290D9F-9801-4610-BCB6-CF0883CAC4B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3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188971E2-F4BB-403A-83F1-8C87FCD94DC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4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7AA7096C-BED0-48F6-BE3F-807180C6A68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427695AF-1441-4FCD-AC22-F24208F75F4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37" name="Picture 2" descr="이끼바닥 - 끄코위키">
                      <a:extLst>
                        <a:ext uri="{FF2B5EF4-FFF2-40B4-BE49-F238E27FC236}">
                          <a16:creationId xmlns:a16="http://schemas.microsoft.com/office/drawing/2014/main" id="{9CB0F5FB-CBE1-4169-B8CC-187A318122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3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AAE1DED4-ED9F-45CF-9AE7-1E068F01FFF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445EA591-3EB2-4CCB-AD46-0D95111AB7C2}"/>
                    </a:ext>
                  </a:extLst>
                </p:cNvPr>
                <p:cNvGrpSpPr/>
                <p:nvPr/>
              </p:nvGrpSpPr>
              <p:grpSpPr>
                <a:xfrm>
                  <a:off x="1787525" y="5622925"/>
                  <a:ext cx="2022634" cy="1016024"/>
                  <a:chOff x="619125" y="5026025"/>
                  <a:chExt cx="2022634" cy="1016024"/>
                </a:xfrm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B5B9304C-E655-4FD4-BD00-337606FD88A2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19125" y="502602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32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A279C3F-4E97-44BD-BB78-390D3D452C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33" name="Picture 2" descr="이끼바닥 - 끄코위키">
                      <a:extLst>
                        <a:ext uri="{FF2B5EF4-FFF2-40B4-BE49-F238E27FC236}">
                          <a16:creationId xmlns:a16="http://schemas.microsoft.com/office/drawing/2014/main" id="{F5D995DF-82B0-40A8-AA4D-436EB13014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8FB9B019-292C-4704-87F3-350245188B7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182687" y="5299075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30" name="Picture 2" descr="이끼바닥 - 끄코위키">
                      <a:extLst>
                        <a:ext uri="{FF2B5EF4-FFF2-40B4-BE49-F238E27FC236}">
                          <a16:creationId xmlns:a16="http://schemas.microsoft.com/office/drawing/2014/main" id="{0B11CC7C-A192-414D-BFDC-D3C2B63146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31" name="Picture 2" descr="이끼바닥 - 끄코위키">
                      <a:extLst>
                        <a:ext uri="{FF2B5EF4-FFF2-40B4-BE49-F238E27FC236}">
                          <a16:creationId xmlns:a16="http://schemas.microsoft.com/office/drawing/2014/main" id="{29C5ED17-9760-4BEC-B866-B842961C49E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15426AC2-4A3B-48DC-987E-4994466B4FE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40059" y="5575153"/>
                    <a:ext cx="901700" cy="466896"/>
                    <a:chOff x="4819650" y="6051550"/>
                    <a:chExt cx="901700" cy="466896"/>
                  </a:xfrm>
                </p:grpSpPr>
                <p:pic>
                  <p:nvPicPr>
                    <p:cNvPr id="128" name="Picture 2" descr="이끼바닥 - 끄코위키">
                      <a:extLst>
                        <a:ext uri="{FF2B5EF4-FFF2-40B4-BE49-F238E27FC236}">
                          <a16:creationId xmlns:a16="http://schemas.microsoft.com/office/drawing/2014/main" id="{DD163938-F42E-4B8F-A3E2-CA85AF9EC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5102225" y="6051550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9" name="Picture 2" descr="이끼바닥 - 끄코위키">
                      <a:extLst>
                        <a:ext uri="{FF2B5EF4-FFF2-40B4-BE49-F238E27FC236}">
                          <a16:creationId xmlns:a16="http://schemas.microsoft.com/office/drawing/2014/main" id="{5A0DBB6D-F239-433B-9220-D52BB93A3B9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6639"/>
                    <a:stretch/>
                  </p:blipFill>
                  <p:spPr bwMode="auto">
                    <a:xfrm>
                      <a:off x="4819650" y="6188075"/>
                      <a:ext cx="619125" cy="3303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48DBA7D-D0A1-4FE6-9B82-91009678EBEF}"/>
                </a:ext>
              </a:extLst>
            </p:cNvPr>
            <p:cNvGrpSpPr/>
            <p:nvPr/>
          </p:nvGrpSpPr>
          <p:grpSpPr>
            <a:xfrm>
              <a:off x="2673968" y="4656224"/>
              <a:ext cx="1979303" cy="1015652"/>
              <a:chOff x="2673968" y="4656224"/>
              <a:chExt cx="1979303" cy="1015652"/>
            </a:xfrm>
          </p:grpSpPr>
          <p:pic>
            <p:nvPicPr>
              <p:cNvPr id="115" name="그림 114">
                <a:extLst>
                  <a:ext uri="{FF2B5EF4-FFF2-40B4-BE49-F238E27FC236}">
                    <a16:creationId xmlns:a16="http://schemas.microsoft.com/office/drawing/2014/main" id="{1687B226-2554-4E62-8B74-5DA95D74F2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78B8A7EC-53EC-418A-8337-1A89023309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6E067269-C7E5-4042-BF89-7F5FE5B8B8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6CB43BEB-01E4-454A-B260-7FDBD7BCE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64B5EF41-333A-4BFB-9751-5C239F5A00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3FBD5AAD-7AF7-4FB8-A527-DD3E46B3E1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F02ABAB-12D8-4077-A6AC-4E7C02943F8F}"/>
                </a:ext>
              </a:extLst>
            </p:cNvPr>
            <p:cNvGrpSpPr/>
            <p:nvPr/>
          </p:nvGrpSpPr>
          <p:grpSpPr>
            <a:xfrm>
              <a:off x="2942674" y="4519541"/>
              <a:ext cx="1979303" cy="1015652"/>
              <a:chOff x="2673968" y="4656224"/>
              <a:chExt cx="1979303" cy="1015652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E7160062-054C-4911-A030-2F9BD6265A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673968" y="465622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A27152E8-E456-4249-AC78-05364ABA9A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2952018" y="4793354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E088C105-1085-4ED1-9600-016A61F8D1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230520" y="4929142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61D64179-09D8-4BB5-A6BA-9747297D6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508914" y="5069639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A55AE161-AE41-447F-9267-63988F8C43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3775241" y="5213468"/>
                <a:ext cx="604941" cy="323129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7A7B731-C178-4BAA-81AF-63DA0CFC17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15455" y1="21226" x2="47727" y2="10849"/>
                            <a14:backgroundMark x1="64091" y1="18396" x2="96818" y2="34906"/>
                            <a14:backgroundMark x1="78182" y1="37264" x2="81364" y2="82547"/>
                            <a14:backgroundMark x1="77727" y1="65094" x2="77727" y2="88208"/>
                            <a14:backgroundMark x1="15000" y1="79717" x2="35455" y2="86321"/>
                            <a14:backgroundMark x1="12273" y1="36321" x2="13182" y2="78302"/>
                            <a14:backgroundMark x1="29545" y1="21698" x2="53182" y2="12736"/>
                            <a14:backgroundMark x1="20455" y1="55189" x2="46818" y2="71226"/>
                            <a14:backgroundMark x1="56818" y1="15094" x2="75000" y2="25000"/>
                            <a14:backgroundMark x1="49545" y1="15566" x2="67273" y2="24057"/>
                            <a14:backgroundMark x1="77273" y1="73113" x2="46364" y2="91038"/>
                            <a14:backgroundMark x1="23182" y1="63208" x2="48182" y2="77830"/>
                            <a14:backgroundMark x1="21818" y1="61321" x2="43182" y2="75943"/>
                            <a14:backgroundMark x1="15455" y1="43396" x2="50455" y2="64151"/>
                            <a14:backgroundMark x1="45000" y1="62736" x2="85000" y2="48113"/>
                            <a14:backgroundMark x1="24091" y1="22170" x2="3182" y2="25943"/>
                            <a14:backgroundMark x1="46364" y1="62264" x2="82273" y2="41981"/>
                            <a14:backgroundMark x1="46364" y1="53302" x2="72727" y2="43396"/>
                            <a14:backgroundMark x1="72727" y1="43396" x2="83636" y2="33491"/>
                            <a14:backgroundMark x1="44091" y1="52358" x2="5000" y2="32075"/>
                          </a14:backgroundRemoval>
                        </a14:imgEffect>
                      </a14:imgLayer>
                    </a14:imgProps>
                  </a:ext>
                </a:extLst>
              </a:blip>
              <a:srcRect l="12442" t="12880" r="21546" b="50529"/>
              <a:stretch/>
            </p:blipFill>
            <p:spPr>
              <a:xfrm>
                <a:off x="4048330" y="5348747"/>
                <a:ext cx="604941" cy="323129"/>
              </a:xfrm>
              <a:prstGeom prst="rect">
                <a:avLst/>
              </a:prstGeom>
            </p:spPr>
          </p:pic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786F0D66-0E48-4D90-96A6-9C58F29E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3933" y="4756089"/>
              <a:ext cx="84407" cy="163849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249D955-1713-4FC3-BEBC-641BF8185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5904" y="4358713"/>
              <a:ext cx="84407" cy="163849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9DBA0D7-F627-4475-8D04-A0017DAD6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69087" y="4801989"/>
              <a:ext cx="84407" cy="16384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3EE2E98-E1AB-417B-B227-9CAA5E16B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9805" y="4366967"/>
              <a:ext cx="84407" cy="163849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AC17D65D-C7AF-4C5A-88CB-574035EB2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1218" y="5503332"/>
              <a:ext cx="84407" cy="163849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26AD474-EE88-4CC3-889B-A7A097042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56133" y="4653246"/>
              <a:ext cx="84407" cy="163849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D271543-4BAE-447D-9E4E-D4E33C7A5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20610" y="4960219"/>
              <a:ext cx="84407" cy="163849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343D58E-DF4A-4127-AF06-ACBDED05A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6444" y="5238533"/>
              <a:ext cx="84407" cy="163849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BC73609-49C8-46E7-8899-D40ABFB5C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1973" y="5194724"/>
              <a:ext cx="84407" cy="163849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4910048-30AF-4612-ABC4-E6A23E22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31119" y="5125347"/>
              <a:ext cx="84407" cy="163849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F821AC2-8653-44DA-AC37-9009C2C5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5534" y="5631450"/>
              <a:ext cx="84407" cy="163849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4547783-392E-4E4E-B2C3-A194AE6D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5070" y="5586564"/>
              <a:ext cx="84407" cy="163849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07F65954-6E8D-423B-973B-CA23E88C4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9240" y="4884560"/>
              <a:ext cx="84407" cy="163849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3A68A2D-19E2-41B6-B74B-81B661C5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1414" y="4524294"/>
              <a:ext cx="84407" cy="16384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6046CBE2-48F4-44E0-AEA1-32A07E41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88080" y="4516076"/>
              <a:ext cx="93005" cy="16009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F677A25-C72F-4310-8FB4-B1293C3C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22736" y="4407590"/>
              <a:ext cx="77328" cy="14994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31B4082-CD0E-4B02-8679-65776FD0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1762" y="4859963"/>
              <a:ext cx="77328" cy="149949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AD98F75D-A037-46B6-A45F-46A49D754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10555" y="4869049"/>
              <a:ext cx="77328" cy="149949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B30848F-B1B9-42F8-8A7F-03AF11266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32180" y="5598582"/>
              <a:ext cx="77328" cy="149949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1E4F759-3815-41B0-905C-C22DE280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57383" y="5396093"/>
              <a:ext cx="77328" cy="149949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47DAB0C1-5A64-48D0-AD60-73575347A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05084" y="5095714"/>
              <a:ext cx="77328" cy="149949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2BBAA2F6-CEBD-4F82-80A7-97563AFD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8424" y="4747950"/>
              <a:ext cx="77328" cy="149949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C93D4F8-411F-416E-B9CC-E7024598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19014" y="4852210"/>
              <a:ext cx="77328" cy="149949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984EC17-6338-4A97-8F89-0FF72C1E2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5285" y="4818632"/>
              <a:ext cx="77328" cy="14994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C14A7C7E-FB0F-410A-8F40-B7F253F01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6474" y="4999315"/>
              <a:ext cx="77328" cy="14994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516CF150-DB73-440F-9571-E0721C92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75672" y="4412703"/>
              <a:ext cx="77328" cy="149949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C77C5E83-4F56-48F8-A127-BB6F2467F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5126" y="5564759"/>
              <a:ext cx="77328" cy="149949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FCFB07F-3C80-415D-ACFD-F0F9F384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1148" y="5026142"/>
              <a:ext cx="109189" cy="19278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46159D62-0E1F-4412-A5FB-B96A2193C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17071" y="4417320"/>
              <a:ext cx="109189" cy="192787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3379E28F-499D-42BE-A855-1A4C5558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64123" y="5517919"/>
              <a:ext cx="109189" cy="192787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DC9D919A-F525-43CC-9025-E8CEA7455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93288" y="4956477"/>
              <a:ext cx="109189" cy="192787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D4A4C4F9-54FB-487C-A6C4-AFD8BDAD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26253" y="5110877"/>
              <a:ext cx="109189" cy="19278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40A24F1E-5EB7-40E3-87CD-D50E412F1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9695" y="5500754"/>
              <a:ext cx="109189" cy="192787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3FCCF064-E461-414C-BD92-C25531F3F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51954" y="5397162"/>
              <a:ext cx="109189" cy="192787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73593A38-9F3F-4172-8BD6-2E354C6D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28634" y="4942387"/>
              <a:ext cx="109189" cy="192787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ACEB914-A3A9-449F-8BB4-F5E63DB6A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49818" y="4816267"/>
              <a:ext cx="109189" cy="192787"/>
            </a:xfrm>
            <a:prstGeom prst="rect">
              <a:avLst/>
            </a:prstGeom>
          </p:spPr>
        </p:pic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B051421C-2441-4EEF-8E88-61A4073ED601}"/>
                </a:ext>
              </a:extLst>
            </p:cNvPr>
            <p:cNvGrpSpPr/>
            <p:nvPr/>
          </p:nvGrpSpPr>
          <p:grpSpPr>
            <a:xfrm>
              <a:off x="2906773" y="5056237"/>
              <a:ext cx="584138" cy="309473"/>
              <a:chOff x="3023433" y="5115121"/>
              <a:chExt cx="584138" cy="309473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88AE2C69-E9FA-4E73-9373-34659744B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023433" y="518641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87528422-F105-4091-A2C9-E0BE2DB02C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6726" y="5115121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0C110E6-5AB7-416E-8CDF-23DA41D5ED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296086" y="5186698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1DA2A838-6893-4ED3-9171-8D27262745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167709" y="5258097"/>
                <a:ext cx="311485" cy="166497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E448461-A70E-4942-ACA0-D6EEC2A34B50}"/>
                </a:ext>
              </a:extLst>
            </p:cNvPr>
            <p:cNvGrpSpPr/>
            <p:nvPr/>
          </p:nvGrpSpPr>
          <p:grpSpPr>
            <a:xfrm>
              <a:off x="4426933" y="5004236"/>
              <a:ext cx="566280" cy="291376"/>
              <a:chOff x="3751073" y="4656047"/>
              <a:chExt cx="566280" cy="291376"/>
            </a:xfrm>
          </p:grpSpPr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8DD91A1E-5CD2-452D-ACF5-7BA98C70A9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751073" y="4713079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73BE933E-4328-40C6-A34E-841E692D55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70172" y="4656047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68F4527-9D95-497C-9AB0-9407C79F6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4005868" y="4717125"/>
                <a:ext cx="311485" cy="166497"/>
              </a:xfrm>
              <a:prstGeom prst="rect">
                <a:avLst/>
              </a:prstGeom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3B8048A6-FC1E-4B2D-9057-4E9858529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000" b="90000" l="4667" r="95333">
                            <a14:foregroundMark x1="38000" y1="8667" x2="52000" y2="6000"/>
                            <a14:backgroundMark x1="8667" y1="41333" x2="52000" y2="70000"/>
                            <a14:backgroundMark x1="10667" y1="34000" x2="55333" y2="55333"/>
                            <a14:backgroundMark x1="7333" y1="30000" x2="18667" y2="37333"/>
                            <a14:backgroundMark x1="6000" y1="28667" x2="11333" y2="32667"/>
                            <a14:backgroundMark x1="49333" y1="52000" x2="94667" y2="30667"/>
                            <a14:backgroundMark x1="93333" y1="33333" x2="88000" y2="64667"/>
                            <a14:backgroundMark x1="88667" y1="45333" x2="70000" y2="69333"/>
                            <a14:backgroundMark x1="23333" y1="54667" x2="32000" y2="76000"/>
                            <a14:backgroundMark x1="14667" y1="54000" x2="10667" y2="68000"/>
                            <a14:backgroundMark x1="8667" y1="52667" x2="10000" y2="71333"/>
                            <a14:backgroundMark x1="8667" y1="66000" x2="6000" y2="73333"/>
                            <a14:backgroundMark x1="95333" y1="65333" x2="96000" y2="700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909" r="2771" b="49584"/>
              <a:stretch/>
            </p:blipFill>
            <p:spPr>
              <a:xfrm>
                <a:off x="3898953" y="4780926"/>
                <a:ext cx="311485" cy="166497"/>
              </a:xfrm>
              <a:prstGeom prst="rect">
                <a:avLst/>
              </a:prstGeom>
            </p:spPr>
          </p:pic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8D5D4B5-EF7E-441A-B16A-FA73E01BC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10849" y="5136717"/>
              <a:ext cx="84407" cy="163849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D5B54EAF-237B-4038-A6D8-EEDF8D948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24775" y="5335374"/>
              <a:ext cx="84407" cy="163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878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 건너기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220686"/>
            <a:ext cx="8955314" cy="4306268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수심이 얕은 곳에 </a:t>
            </a:r>
            <a:r>
              <a:rPr lang="ko-KR" altLang="en-US" sz="4000" b="1" u="sng" dirty="0">
                <a:latin typeface="공체 Light" panose="00000300000000000000" pitchFamily="2" charset="-127"/>
                <a:ea typeface="공체 Light" panose="00000300000000000000" pitchFamily="2" charset="-127"/>
              </a:rPr>
              <a:t>선을 그어서 강을 건널 수 있도록</a:t>
            </a:r>
            <a:r>
              <a:rPr lang="ko-KR" altLang="en-US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도와줘</a:t>
            </a: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b="1" u="sng" dirty="0">
                <a:latin typeface="공체 Light" panose="00000300000000000000" pitchFamily="2" charset="-127"/>
                <a:ea typeface="공체 Light" panose="00000300000000000000" pitchFamily="2" charset="-127"/>
              </a:rPr>
              <a:t>손바닥으로 물을 막아서</a:t>
            </a:r>
            <a:r>
              <a:rPr lang="ko-KR" altLang="en-US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내가 건널 수 있도록 도와줘</a:t>
            </a: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59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말풍선: 사각형 113">
            <a:extLst>
              <a:ext uri="{FF2B5EF4-FFF2-40B4-BE49-F238E27FC236}">
                <a16:creationId xmlns:a16="http://schemas.microsoft.com/office/drawing/2014/main" id="{7FC24D28-6DD2-47B7-9FDF-7E2E44984875}"/>
              </a:ext>
            </a:extLst>
          </p:cNvPr>
          <p:cNvSpPr/>
          <p:nvPr/>
        </p:nvSpPr>
        <p:spPr>
          <a:xfrm>
            <a:off x="2714172" y="2108200"/>
            <a:ext cx="8955314" cy="45847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 건너기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C4A467-EA39-43BA-BFC8-EC80F1EB3AB9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27642E-2A53-4B2D-AC84-D59216F03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0561E85-8A0A-41A6-9C84-88314C7F7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58C69DF-B189-4C72-BD8C-F27706D8A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237" y="2186125"/>
            <a:ext cx="5911164" cy="4418183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1D2F8F5-D835-44BD-8AF8-F44FF7AAA09E}"/>
              </a:ext>
            </a:extLst>
          </p:cNvPr>
          <p:cNvSpPr/>
          <p:nvPr/>
        </p:nvSpPr>
        <p:spPr>
          <a:xfrm>
            <a:off x="5890613" y="2565400"/>
            <a:ext cx="3104147" cy="3657600"/>
          </a:xfrm>
          <a:custGeom>
            <a:avLst/>
            <a:gdLst>
              <a:gd name="connsiteX0" fmla="*/ 91087 w 3104147"/>
              <a:gd name="connsiteY0" fmla="*/ 3657600 h 3657600"/>
              <a:gd name="connsiteX1" fmla="*/ 345087 w 3104147"/>
              <a:gd name="connsiteY1" fmla="*/ 2209800 h 3657600"/>
              <a:gd name="connsiteX2" fmla="*/ 2885087 w 3104147"/>
              <a:gd name="connsiteY2" fmla="*/ 2235200 h 3657600"/>
              <a:gd name="connsiteX3" fmla="*/ 2973987 w 3104147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147" h="3657600">
                <a:moveTo>
                  <a:pt x="91087" y="3657600"/>
                </a:moveTo>
                <a:cubicBezTo>
                  <a:pt x="-14747" y="3052233"/>
                  <a:pt x="-120580" y="2446867"/>
                  <a:pt x="345087" y="2209800"/>
                </a:cubicBezTo>
                <a:cubicBezTo>
                  <a:pt x="810754" y="1972733"/>
                  <a:pt x="2446937" y="2603500"/>
                  <a:pt x="2885087" y="2235200"/>
                </a:cubicBezTo>
                <a:cubicBezTo>
                  <a:pt x="3323237" y="1866900"/>
                  <a:pt x="2967637" y="383117"/>
                  <a:pt x="2973987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DC873B-FDBA-40F0-88C2-F6A510F0CE8F}"/>
              </a:ext>
            </a:extLst>
          </p:cNvPr>
          <p:cNvGrpSpPr/>
          <p:nvPr/>
        </p:nvGrpSpPr>
        <p:grpSpPr>
          <a:xfrm>
            <a:off x="4896006" y="5143182"/>
            <a:ext cx="724815" cy="1461126"/>
            <a:chOff x="4896462" y="5873821"/>
            <a:chExt cx="724815" cy="146112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AD36AA8-FEBF-498A-855E-97D339CB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8430" y="5873821"/>
              <a:ext cx="722847" cy="73048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31CAF5-01E0-4E79-9D21-73E32CF63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6462" y="6604461"/>
              <a:ext cx="722847" cy="73048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4251013-42DA-465B-AFA0-1CFF82EFF3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04" b="78142" l="8696" r="81988">
                        <a14:foregroundMark x1="57143" y1="67213" x2="64596" y2="74863"/>
                        <a14:foregroundMark x1="66460" y1="73770" x2="70186" y2="78142"/>
                      </a14:backgroundRemoval>
                    </a14:imgEffect>
                  </a14:imgLayer>
                </a14:imgProps>
              </a:ext>
            </a:extLst>
          </a:blip>
          <a:srcRect r="8728" b="19823"/>
          <a:stretch/>
        </p:blipFill>
        <p:spPr>
          <a:xfrm>
            <a:off x="4790889" y="4729185"/>
            <a:ext cx="1402127" cy="13999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C4F2E6-823B-422B-B329-424295B17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545" y1="75486" x2="34909" y2="79961"/>
                        <a14:backgroundMark x1="58727" y1="80545" x2="66000" y2="77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846034" y="5943517"/>
            <a:ext cx="783099" cy="730487"/>
          </a:xfrm>
          <a:prstGeom prst="rect">
            <a:avLst/>
          </a:prstGeom>
          <a:effectLst>
            <a:outerShdw blurRad="76200" dist="76200" dir="3000000" sx="103000" sy="103000" algn="tl" rotWithShape="0">
              <a:prstClr val="black">
                <a:alpha val="31000"/>
              </a:prstClr>
            </a:outerShdw>
          </a:effec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1ABD4F6-1E91-4BEF-9CDF-A6E2A0C1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545" y1="75486" x2="34909" y2="79961"/>
                        <a14:backgroundMark x1="58727" y1="80545" x2="66000" y2="77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579160" y="5924621"/>
            <a:ext cx="783099" cy="730487"/>
          </a:xfrm>
          <a:prstGeom prst="rect">
            <a:avLst/>
          </a:prstGeom>
          <a:effectLst>
            <a:outerShdw blurRad="76200" dist="76200" dir="3000000" sx="103000" sy="103000" algn="tl" rotWithShape="0">
              <a:prstClr val="black">
                <a:alpha val="3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32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0.00232 L 0.00196 -0.00232 C 0.00157 -0.01597 0.00144 -0.02963 0.00092 -0.04306 C 0.00065 -0.04745 -0.00013 -0.05185 -0.00013 -0.05602 C -0.00013 -0.11181 0.00052 -0.16713 0.00092 -0.22269 L 0.11967 -0.22083 C 0.128 -0.2206 0.1362 -0.21852 0.14467 -0.21713 L 0.17383 -0.21343 C 0.1948 -0.21435 0.21459 -0.21412 0.23529 -0.21713 C 0.23802 -0.21759 0.24076 -0.21852 0.24362 -0.21898 C 0.24323 -0.22894 0.2431 -0.23889 0.24258 -0.24861 C 0.24232 -0.25116 0.24154 -0.2537 0.24154 -0.25602 C 0.24154 -0.28171 0.24245 -0.28982 0.24362 -0.31157 C 0.24388 -0.31898 0.24427 -0.32662 0.24467 -0.3338 C 0.24636 -0.36921 0.24779 -0.37384 0.24779 -0.42454 L 0.24779 -0.55602 " pathEditMode="relative" ptsTypes="AAAAAAAAAAAAAAAA">
                                      <p:cBhvr>
                                        <p:cTn id="1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6.25E-7 -0.52686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4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53334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5.55112E-17 -0.3231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 건너기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4739697" y="2340089"/>
            <a:ext cx="6929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블록들로 날 도와줘 친구들아</a:t>
            </a:r>
            <a:r>
              <a:rPr lang="en-US" altLang="ko-KR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!~</a:t>
            </a:r>
            <a:endParaRPr lang="ko-KR" altLang="en-US" sz="28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75F1CBC-7332-434A-93B7-D4BCF7F97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74" y="2281439"/>
            <a:ext cx="1789521" cy="433788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5CAD46-75DB-4AF1-BD26-FBD04937AA49}"/>
              </a:ext>
            </a:extLst>
          </p:cNvPr>
          <p:cNvSpPr/>
          <p:nvPr/>
        </p:nvSpPr>
        <p:spPr>
          <a:xfrm>
            <a:off x="2871929" y="6281530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CDA657-F9E3-4AEC-A7A1-8B546FD85A65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858888" y="4690706"/>
            <a:ext cx="2332813" cy="1744818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775D9C3-C463-4B17-AFD0-3F67A5790593}"/>
              </a:ext>
            </a:extLst>
          </p:cNvPr>
          <p:cNvSpPr/>
          <p:nvPr/>
        </p:nvSpPr>
        <p:spPr>
          <a:xfrm>
            <a:off x="2864938" y="2986054"/>
            <a:ext cx="904940" cy="307980"/>
          </a:xfrm>
          <a:prstGeom prst="roundRect">
            <a:avLst>
              <a:gd name="adj" fmla="val 45689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91742D4-8946-42FD-91C9-F9E9A4E59210}"/>
              </a:ext>
            </a:extLst>
          </p:cNvPr>
          <p:cNvCxnSpPr>
            <a:cxnSpLocks/>
          </p:cNvCxnSpPr>
          <p:nvPr/>
        </p:nvCxnSpPr>
        <p:spPr>
          <a:xfrm>
            <a:off x="3835120" y="3136764"/>
            <a:ext cx="2297422" cy="360549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0E4811D-FD9F-46D5-9161-4A46BFC41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94" b="89161" l="5907" r="92405">
                        <a14:foregroundMark x1="9072" y1="12937" x2="27637" y2="31818"/>
                        <a14:foregroundMark x1="37975" y1="11888" x2="75949" y2="15035"/>
                        <a14:foregroundMark x1="7173" y1="14685" x2="7384" y2="45105"/>
                        <a14:foregroundMark x1="11392" y1="19930" x2="11603" y2="29371"/>
                        <a14:foregroundMark x1="20675" y1="15734" x2="27848" y2="23776"/>
                        <a14:foregroundMark x1="59283" y1="15385" x2="81013" y2="29021"/>
                        <a14:foregroundMark x1="79958" y1="20280" x2="85443" y2="20629"/>
                        <a14:foregroundMark x1="91139" y1="54895" x2="91561" y2="72727"/>
                        <a14:foregroundMark x1="19831" y1="40210" x2="29325" y2="39510"/>
                        <a14:foregroundMark x1="6329" y1="8741" x2="19198" y2="9091"/>
                        <a14:foregroundMark x1="27358" y1="9270" x2="29114" y2="9441"/>
                        <a14:foregroundMark x1="18354" y1="8392" x2="20170" y2="8569"/>
                        <a14:foregroundMark x1="29114" y1="9441" x2="29536" y2="9441"/>
                        <a14:foregroundMark x1="31435" y1="8042" x2="52110" y2="6643"/>
                        <a14:foregroundMark x1="90084" y1="8741" x2="92405" y2="26224"/>
                        <a14:foregroundMark x1="92405" y1="26224" x2="92194" y2="33217"/>
                        <a14:foregroundMark x1="91772" y1="56294" x2="91139" y2="74476"/>
                        <a14:foregroundMark x1="91139" y1="74476" x2="90717" y2="75175"/>
                        <a14:foregroundMark x1="24895" y1="88462" x2="22996" y2="88462"/>
                        <a14:backgroundMark x1="22574" y1="8392" x2="25316" y2="7692"/>
                        <a14:backgroundMark x1="23840" y1="8042" x2="23629" y2="10490"/>
                        <a14:backgroundMark x1="26371" y1="9091" x2="27004" y2="8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7634" y="3142003"/>
            <a:ext cx="1621036" cy="9780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C42C66-D23B-4290-8423-BCCD2B8B5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762" b="90110" l="5274" r="89241">
                        <a14:foregroundMark x1="6751" y1="9158" x2="16034" y2="49084"/>
                        <a14:foregroundMark x1="16034" y1="49084" x2="16034" y2="49817"/>
                        <a14:foregroundMark x1="10549" y1="19780" x2="49789" y2="20513"/>
                        <a14:foregroundMark x1="18776" y1="24176" x2="54219" y2="26007"/>
                        <a14:foregroundMark x1="47890" y1="16484" x2="69198" y2="16850"/>
                        <a14:foregroundMark x1="47468" y1="16484" x2="58650" y2="15751"/>
                        <a14:foregroundMark x1="58650" y1="15751" x2="59705" y2="15751"/>
                        <a14:foregroundMark x1="47890" y1="16484" x2="64557" y2="19048"/>
                        <a14:foregroundMark x1="85232" y1="8425" x2="47468" y2="7692"/>
                        <a14:foregroundMark x1="85021" y1="8059" x2="74473" y2="5861"/>
                        <a14:foregroundMark x1="74473" y1="5861" x2="74473" y2="5861"/>
                        <a14:foregroundMark x1="19620" y1="6227" x2="24262" y2="9890"/>
                        <a14:foregroundMark x1="23629" y1="11722" x2="32911" y2="7692"/>
                        <a14:foregroundMark x1="18987" y1="4762" x2="8439" y2="5495"/>
                        <a14:foregroundMark x1="9072" y1="6227" x2="6329" y2="6593"/>
                        <a14:foregroundMark x1="5485" y1="7692" x2="5696" y2="37729"/>
                        <a14:foregroundMark x1="22785" y1="90110" x2="26793" y2="88278"/>
                        <a14:foregroundMark x1="62658" y1="70696" x2="78270" y2="75092"/>
                        <a14:foregroundMark x1="76582" y1="61905" x2="77004" y2="750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4511" y="3186462"/>
            <a:ext cx="1621036" cy="9336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5E98B5C-B72C-4956-90D5-245A26CE93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85" b="89249" l="3734" r="94156">
                        <a14:foregroundMark x1="5844" y1="25355" x2="25325" y2="26978"/>
                        <a14:foregroundMark x1="6006" y1="9331" x2="11201" y2="9736"/>
                        <a14:foregroundMark x1="4870" y1="6694" x2="3896" y2="8722"/>
                        <a14:foregroundMark x1="93669" y1="6085" x2="94156" y2="10548"/>
                        <a14:foregroundMark x1="30195" y1="38540" x2="31331" y2="41379"/>
                        <a14:foregroundMark x1="53571" y1="26572" x2="75812" y2="24949"/>
                        <a14:foregroundMark x1="75812" y1="24949" x2="76623" y2="24949"/>
                        <a14:foregroundMark x1="58117" y1="21501" x2="73214" y2="22110"/>
                        <a14:foregroundMark x1="7468" y1="62272" x2="18182" y2="61866"/>
                        <a14:foregroundMark x1="18182" y1="61866" x2="24026" y2="61866"/>
                        <a14:foregroundMark x1="3896" y1="78905" x2="3896" y2="80325"/>
                      </a14:backgroundRemoval>
                    </a14:imgEffect>
                  </a14:imgLayer>
                </a14:imgProps>
              </a:ext>
            </a:extLst>
          </a:blip>
          <a:srcRect r="1961" b="83468"/>
          <a:stretch/>
        </p:blipFill>
        <p:spPr>
          <a:xfrm>
            <a:off x="6191701" y="4382705"/>
            <a:ext cx="4564380" cy="6160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ECE37C0-3ED8-43AD-9D4F-2B934F87E9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85" b="89249" l="3734" r="94156">
                        <a14:foregroundMark x1="5844" y1="25355" x2="25325" y2="26978"/>
                        <a14:foregroundMark x1="6006" y1="9331" x2="11201" y2="9736"/>
                        <a14:foregroundMark x1="4870" y1="6694" x2="3896" y2="8722"/>
                        <a14:foregroundMark x1="93669" y1="6085" x2="94156" y2="10548"/>
                        <a14:foregroundMark x1="30195" y1="38540" x2="31331" y2="41379"/>
                        <a14:foregroundMark x1="53571" y1="26572" x2="75812" y2="24949"/>
                        <a14:foregroundMark x1="75812" y1="24949" x2="76623" y2="24949"/>
                        <a14:foregroundMark x1="58117" y1="21501" x2="73214" y2="22110"/>
                        <a14:foregroundMark x1="7468" y1="62272" x2="18182" y2="61866"/>
                        <a14:foregroundMark x1="18182" y1="61866" x2="24026" y2="61866"/>
                        <a14:foregroundMark x1="3896" y1="78905" x2="3896" y2="80325"/>
                      </a14:backgroundRemoval>
                    </a14:imgEffect>
                  </a14:imgLayer>
                </a14:imgProps>
              </a:ext>
            </a:extLst>
          </a:blip>
          <a:srcRect t="54227" r="1961" b="31731"/>
          <a:stretch/>
        </p:blipFill>
        <p:spPr>
          <a:xfrm>
            <a:off x="6191959" y="4994888"/>
            <a:ext cx="4564380" cy="5232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CA62634-DD05-484A-88C0-1F6B7757343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85" b="89249" l="3734" r="94156">
                        <a14:foregroundMark x1="5844" y1="25355" x2="25325" y2="26978"/>
                        <a14:foregroundMark x1="6006" y1="9331" x2="11201" y2="9736"/>
                        <a14:foregroundMark x1="4870" y1="6694" x2="3896" y2="8722"/>
                        <a14:foregroundMark x1="93669" y1="6085" x2="94156" y2="10548"/>
                        <a14:foregroundMark x1="30195" y1="38540" x2="31331" y2="41379"/>
                        <a14:foregroundMark x1="53571" y1="26572" x2="75812" y2="24949"/>
                        <a14:foregroundMark x1="75812" y1="24949" x2="76623" y2="24949"/>
                        <a14:foregroundMark x1="58117" y1="21501" x2="73214" y2="22110"/>
                        <a14:foregroundMark x1="7468" y1="62272" x2="18182" y2="61866"/>
                        <a14:foregroundMark x1="18182" y1="61866" x2="24026" y2="61866"/>
                        <a14:foregroundMark x1="3896" y1="78905" x2="3896" y2="80325"/>
                      </a14:backgroundRemoval>
                    </a14:imgEffect>
                  </a14:imgLayer>
                </a14:imgProps>
              </a:ext>
            </a:extLst>
          </a:blip>
          <a:srcRect t="73972" r="1961" b="9584"/>
          <a:stretch/>
        </p:blipFill>
        <p:spPr>
          <a:xfrm>
            <a:off x="6211651" y="5555525"/>
            <a:ext cx="4564380" cy="6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2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 건너기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3219729" y="2321066"/>
            <a:ext cx="8054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코딩 힌트 </a:t>
            </a:r>
            <a:r>
              <a:rPr lang="en-US" altLang="ko-KR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선 따라 강 건너기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1DC8C0-FAD0-435B-88B1-31501840B9E9}"/>
              </a:ext>
            </a:extLst>
          </p:cNvPr>
          <p:cNvSpPr/>
          <p:nvPr/>
        </p:nvSpPr>
        <p:spPr>
          <a:xfrm>
            <a:off x="7680960" y="3039676"/>
            <a:ext cx="3710939" cy="3117844"/>
          </a:xfrm>
          <a:prstGeom prst="roundRect">
            <a:avLst>
              <a:gd name="adj" fmla="val 657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다음 순서를 생각해보면서 코딩해보자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endParaRPr lang="en-US" altLang="ko-KR" sz="20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아래 행동을 반복한다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(</a:t>
            </a: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그래야 계속 움직인다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검은색 선을 양쪽 센서가 감지해서 따라갈 수 있도록 한다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988DCF-586F-4D52-99B2-4E3471C71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62" b="90110" l="5274" r="89241">
                        <a14:foregroundMark x1="6751" y1="9158" x2="16034" y2="49084"/>
                        <a14:foregroundMark x1="16034" y1="49084" x2="16034" y2="49817"/>
                        <a14:foregroundMark x1="10549" y1="19780" x2="49789" y2="20513"/>
                        <a14:foregroundMark x1="18776" y1="24176" x2="54219" y2="26007"/>
                        <a14:foregroundMark x1="47890" y1="16484" x2="69198" y2="16850"/>
                        <a14:foregroundMark x1="47468" y1="16484" x2="58650" y2="15751"/>
                        <a14:foregroundMark x1="58650" y1="15751" x2="59705" y2="15751"/>
                        <a14:foregroundMark x1="47890" y1="16484" x2="64557" y2="19048"/>
                        <a14:foregroundMark x1="85232" y1="8425" x2="47468" y2="7692"/>
                        <a14:foregroundMark x1="85021" y1="8059" x2="74473" y2="5861"/>
                        <a14:foregroundMark x1="74473" y1="5861" x2="74473" y2="5861"/>
                        <a14:foregroundMark x1="19620" y1="6227" x2="24262" y2="9890"/>
                        <a14:foregroundMark x1="23629" y1="11722" x2="32911" y2="7692"/>
                        <a14:foregroundMark x1="18987" y1="4762" x2="8439" y2="5495"/>
                        <a14:foregroundMark x1="9072" y1="6227" x2="6329" y2="6593"/>
                        <a14:foregroundMark x1="5485" y1="7692" x2="5696" y2="37729"/>
                        <a14:foregroundMark x1="22785" y1="90110" x2="26793" y2="88278"/>
                        <a14:foregroundMark x1="62658" y1="70696" x2="78270" y2="75092"/>
                        <a14:foregroundMark x1="76582" y1="61905" x2="77004" y2="750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046" y="3185000"/>
            <a:ext cx="1862811" cy="10728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89CD2A-2867-4B95-989E-B87F45179D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85" b="89249" l="3734" r="94156">
                        <a14:foregroundMark x1="5844" y1="25355" x2="25325" y2="26978"/>
                        <a14:foregroundMark x1="6006" y1="9331" x2="11201" y2="9736"/>
                        <a14:foregroundMark x1="4870" y1="6694" x2="3896" y2="8722"/>
                        <a14:foregroundMark x1="93669" y1="6085" x2="94156" y2="10548"/>
                        <a14:foregroundMark x1="30195" y1="38540" x2="31331" y2="41379"/>
                        <a14:foregroundMark x1="53571" y1="26572" x2="75812" y2="24949"/>
                        <a14:foregroundMark x1="75812" y1="24949" x2="76623" y2="24949"/>
                        <a14:foregroundMark x1="58117" y1="21501" x2="73214" y2="22110"/>
                        <a14:foregroundMark x1="7468" y1="62272" x2="18182" y2="61866"/>
                        <a14:foregroundMark x1="18182" y1="61866" x2="24026" y2="61866"/>
                        <a14:foregroundMark x1="3896" y1="78905" x2="3896" y2="80325"/>
                      </a14:backgroundRemoval>
                    </a14:imgEffect>
                  </a14:imgLayer>
                </a14:imgProps>
              </a:ext>
            </a:extLst>
          </a:blip>
          <a:srcRect r="1961" b="83468"/>
          <a:stretch/>
        </p:blipFill>
        <p:spPr>
          <a:xfrm>
            <a:off x="2991046" y="4598598"/>
            <a:ext cx="4564380" cy="6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4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 건너기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2184400"/>
            <a:ext cx="8955314" cy="4508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909E0-9F28-4CE5-BD87-BADAA0BBD708}"/>
              </a:ext>
            </a:extLst>
          </p:cNvPr>
          <p:cNvSpPr/>
          <p:nvPr/>
        </p:nvSpPr>
        <p:spPr>
          <a:xfrm>
            <a:off x="3219729" y="2321066"/>
            <a:ext cx="8054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코딩 힌트 </a:t>
            </a:r>
            <a:r>
              <a:rPr lang="en-US" altLang="ko-KR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손으로 강물 막아 강 건너기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F235FB-268D-4198-964C-96AC27528BB5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B36A-5EEE-485F-B908-98D19451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F7B9E-154F-4CDD-A8E8-5C72C92B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1DC8C0-FAD0-435B-88B1-31501840B9E9}"/>
              </a:ext>
            </a:extLst>
          </p:cNvPr>
          <p:cNvSpPr/>
          <p:nvPr/>
        </p:nvSpPr>
        <p:spPr>
          <a:xfrm>
            <a:off x="7132320" y="3039676"/>
            <a:ext cx="4259579" cy="3117844"/>
          </a:xfrm>
          <a:prstGeom prst="roundRect">
            <a:avLst>
              <a:gd name="adj" fmla="val 657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다음 순서를 생각해보면서 코딩해보자</a:t>
            </a:r>
            <a:b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endParaRPr lang="en-US" altLang="ko-KR" sz="20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아래 행동을 반복한다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만약 손을 찾았다면</a:t>
            </a:r>
            <a:endParaRPr lang="en-US" altLang="ko-KR" sz="20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햄스터를 앞으로 움직인다</a:t>
            </a:r>
            <a:r>
              <a:rPr lang="en-US" altLang="ko-KR" sz="2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988DCF-586F-4D52-99B2-4E3471C71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62" b="90110" l="5274" r="89241">
                        <a14:foregroundMark x1="6751" y1="9158" x2="16034" y2="49084"/>
                        <a14:foregroundMark x1="16034" y1="49084" x2="16034" y2="49817"/>
                        <a14:foregroundMark x1="10549" y1="19780" x2="49789" y2="20513"/>
                        <a14:foregroundMark x1="18776" y1="24176" x2="54219" y2="26007"/>
                        <a14:foregroundMark x1="47890" y1="16484" x2="69198" y2="16850"/>
                        <a14:foregroundMark x1="47468" y1="16484" x2="58650" y2="15751"/>
                        <a14:foregroundMark x1="58650" y1="15751" x2="59705" y2="15751"/>
                        <a14:foregroundMark x1="47890" y1="16484" x2="64557" y2="19048"/>
                        <a14:foregroundMark x1="85232" y1="8425" x2="47468" y2="7692"/>
                        <a14:foregroundMark x1="85021" y1="8059" x2="74473" y2="5861"/>
                        <a14:foregroundMark x1="74473" y1="5861" x2="74473" y2="5861"/>
                        <a14:foregroundMark x1="19620" y1="6227" x2="24262" y2="9890"/>
                        <a14:foregroundMark x1="23629" y1="11722" x2="32911" y2="7692"/>
                        <a14:foregroundMark x1="18987" y1="4762" x2="8439" y2="5495"/>
                        <a14:foregroundMark x1="9072" y1="6227" x2="6329" y2="6593"/>
                        <a14:foregroundMark x1="5485" y1="7692" x2="5696" y2="37729"/>
                        <a14:foregroundMark x1="22785" y1="90110" x2="26793" y2="88278"/>
                        <a14:foregroundMark x1="62658" y1="70696" x2="78270" y2="75092"/>
                        <a14:foregroundMark x1="76582" y1="61905" x2="77004" y2="750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0425" y="3078727"/>
            <a:ext cx="1862811" cy="10728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5A84CA-7765-4F14-8DD2-755BEA6D89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85" b="89249" l="3734" r="94156">
                        <a14:foregroundMark x1="5844" y1="25355" x2="25325" y2="26978"/>
                        <a14:foregroundMark x1="6006" y1="9331" x2="11201" y2="9736"/>
                        <a14:foregroundMark x1="4870" y1="6694" x2="3896" y2="8722"/>
                        <a14:foregroundMark x1="93669" y1="6085" x2="94156" y2="10548"/>
                        <a14:foregroundMark x1="30195" y1="38540" x2="31331" y2="41379"/>
                        <a14:foregroundMark x1="53571" y1="26572" x2="75812" y2="24949"/>
                        <a14:foregroundMark x1="75812" y1="24949" x2="76623" y2="24949"/>
                        <a14:foregroundMark x1="58117" y1="21501" x2="73214" y2="22110"/>
                        <a14:foregroundMark x1="7468" y1="62272" x2="18182" y2="61866"/>
                        <a14:foregroundMark x1="18182" y1="61866" x2="24026" y2="61866"/>
                        <a14:foregroundMark x1="3896" y1="78905" x2="3896" y2="80325"/>
                      </a14:backgroundRemoval>
                    </a14:imgEffect>
                  </a14:imgLayer>
                </a14:imgProps>
              </a:ext>
            </a:extLst>
          </a:blip>
          <a:srcRect t="73972" r="1961" b="9584"/>
          <a:stretch/>
        </p:blipFill>
        <p:spPr>
          <a:xfrm>
            <a:off x="3235165" y="5409281"/>
            <a:ext cx="4564380" cy="6127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5451A2-A113-45F4-BEE1-5B5A8608F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294" b="89161" l="5907" r="92405">
                        <a14:foregroundMark x1="9072" y1="12937" x2="27637" y2="31818"/>
                        <a14:foregroundMark x1="37975" y1="11888" x2="75949" y2="15035"/>
                        <a14:foregroundMark x1="7173" y1="14685" x2="7384" y2="45105"/>
                        <a14:foregroundMark x1="11392" y1="19930" x2="11603" y2="29371"/>
                        <a14:foregroundMark x1="20675" y1="15734" x2="27848" y2="23776"/>
                        <a14:foregroundMark x1="59283" y1="15385" x2="81013" y2="29021"/>
                        <a14:foregroundMark x1="79958" y1="20280" x2="85443" y2="20629"/>
                        <a14:foregroundMark x1="91139" y1="54895" x2="91561" y2="72727"/>
                        <a14:foregroundMark x1="19831" y1="40210" x2="29325" y2="39510"/>
                        <a14:foregroundMark x1="6329" y1="8741" x2="19198" y2="9091"/>
                        <a14:foregroundMark x1="27358" y1="9270" x2="29114" y2="9441"/>
                        <a14:foregroundMark x1="18354" y1="8392" x2="20170" y2="8569"/>
                        <a14:foregroundMark x1="29114" y1="9441" x2="29536" y2="9441"/>
                        <a14:foregroundMark x1="31435" y1="8042" x2="52110" y2="6643"/>
                        <a14:foregroundMark x1="90084" y1="8741" x2="92405" y2="26224"/>
                        <a14:foregroundMark x1="92405" y1="26224" x2="92194" y2="33217"/>
                        <a14:foregroundMark x1="91772" y1="56294" x2="91139" y2="74476"/>
                        <a14:foregroundMark x1="91139" y1="74476" x2="90717" y2="75175"/>
                        <a14:foregroundMark x1="24895" y1="88462" x2="22996" y2="88462"/>
                        <a14:backgroundMark x1="22574" y1="8392" x2="25316" y2="7692"/>
                        <a14:backgroundMark x1="23840" y1="8042" x2="23629" y2="10490"/>
                        <a14:backgroundMark x1="26371" y1="9091" x2="27004" y2="8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3284" y="4245799"/>
            <a:ext cx="1702595" cy="10273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08427B-6353-48E0-8C16-7DC28C004D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85" b="89249" l="3734" r="94156">
                        <a14:foregroundMark x1="5844" y1="25355" x2="25325" y2="26978"/>
                        <a14:foregroundMark x1="6006" y1="9331" x2="11201" y2="9736"/>
                        <a14:foregroundMark x1="4870" y1="6694" x2="3896" y2="8722"/>
                        <a14:foregroundMark x1="93669" y1="6085" x2="94156" y2="10548"/>
                        <a14:foregroundMark x1="30195" y1="38540" x2="31331" y2="41379"/>
                        <a14:foregroundMark x1="53571" y1="26572" x2="75812" y2="24949"/>
                        <a14:foregroundMark x1="75812" y1="24949" x2="76623" y2="24949"/>
                        <a14:foregroundMark x1="58117" y1="21501" x2="73214" y2="22110"/>
                        <a14:foregroundMark x1="7468" y1="62272" x2="18182" y2="61866"/>
                        <a14:foregroundMark x1="18182" y1="61866" x2="24026" y2="61866"/>
                        <a14:foregroundMark x1="3896" y1="78905" x2="3896" y2="80325"/>
                      </a14:backgroundRemoval>
                    </a14:imgEffect>
                  </a14:imgLayer>
                </a14:imgProps>
              </a:ext>
            </a:extLst>
          </a:blip>
          <a:srcRect t="54227" r="56397" b="31731"/>
          <a:stretch/>
        </p:blipFill>
        <p:spPr>
          <a:xfrm>
            <a:off x="4990966" y="4211625"/>
            <a:ext cx="2030021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9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CB92-D09D-454E-89CD-0BE17C6C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2" y="2270362"/>
            <a:ext cx="2371725" cy="1257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 건너기 </a:t>
            </a:r>
            <a:br>
              <a:rPr lang="en-US" altLang="ko-KR" sz="32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3200" dirty="0">
                <a:latin typeface="공체 Light" panose="00000300000000000000" pitchFamily="2" charset="-127"/>
                <a:ea typeface="공체 Light" panose="00000300000000000000" pitchFamily="2" charset="-127"/>
              </a:rPr>
              <a:t>소스</a:t>
            </a: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8B5546E9-180C-407C-87F7-045BB2D1B758}"/>
              </a:ext>
            </a:extLst>
          </p:cNvPr>
          <p:cNvSpPr/>
          <p:nvPr/>
        </p:nvSpPr>
        <p:spPr>
          <a:xfrm>
            <a:off x="2714172" y="76200"/>
            <a:ext cx="8955314" cy="6667500"/>
          </a:xfrm>
          <a:prstGeom prst="wedgeRectCallout">
            <a:avLst>
              <a:gd name="adj1" fmla="val -55434"/>
              <a:gd name="adj2" fmla="val 37707"/>
            </a:avLst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ko-KR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ACBD4-40C2-4D2F-982F-7609EC4A5446}"/>
              </a:ext>
            </a:extLst>
          </p:cNvPr>
          <p:cNvGrpSpPr/>
          <p:nvPr/>
        </p:nvGrpSpPr>
        <p:grpSpPr>
          <a:xfrm>
            <a:off x="0" y="4740038"/>
            <a:ext cx="2461027" cy="2295683"/>
            <a:chOff x="0" y="4740038"/>
            <a:chExt cx="2461027" cy="229568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ABD4F6-1E91-4BEF-9CDF-A6E2A0C1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6545" y1="75486" x2="34909" y2="79961"/>
                          <a14:backgroundMark x1="58727" y1="80545" x2="66000" y2="770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40038"/>
              <a:ext cx="2461027" cy="2295683"/>
            </a:xfrm>
            <a:prstGeom prst="rect">
              <a:avLst/>
            </a:prstGeom>
            <a:effectLst>
              <a:outerShdw blurRad="76200" dist="76200" dir="3000000" sx="103000" sy="103000" algn="tl" rotWithShape="0">
                <a:prstClr val="black">
                  <a:alpha val="31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44BE4E-BD15-4474-8B68-DED5B771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83" b="89674" l="7207" r="89640">
                          <a14:foregroundMark x1="31532" y1="21196" x2="31982" y2="21739"/>
                          <a14:foregroundMark x1="55856" y1="21196" x2="55856" y2="21196"/>
                          <a14:foregroundMark x1="64865" y1="35870" x2="65766" y2="38587"/>
                          <a14:foregroundMark x1="21622" y1="35870" x2="21622" y2="41848"/>
                          <a14:foregroundMark x1="7207" y1="53261" x2="7207" y2="55978"/>
                          <a14:foregroundMark x1="11261" y1="52717" x2="10811" y2="54891"/>
                          <a14:foregroundMark x1="16216" y1="52717" x2="16216" y2="53804"/>
                          <a14:foregroundMark x1="70270" y1="52174" x2="69820" y2="54348"/>
                          <a14:foregroundMark x1="74324" y1="51630" x2="74324" y2="53261"/>
                          <a14:foregroundMark x1="80180" y1="52174" x2="80180" y2="538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4478">
              <a:off x="950103" y="5516706"/>
              <a:ext cx="1302151" cy="1079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402716E-D834-4C5E-94B3-B1B1B912C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67" b="95556" l="4452" r="96233">
                        <a14:foregroundMark x1="9247" y1="9167" x2="23288" y2="22222"/>
                        <a14:foregroundMark x1="4795" y1="14444" x2="7877" y2="56389"/>
                        <a14:foregroundMark x1="5137" y1="13889" x2="7534" y2="19444"/>
                        <a14:foregroundMark x1="29623" y1="41944" x2="37500" y2="51667"/>
                        <a14:foregroundMark x1="37500" y1="51667" x2="37671" y2="51667"/>
                        <a14:foregroundMark x1="36130" y1="59444" x2="48630" y2="57500"/>
                        <a14:foregroundMark x1="48630" y1="57500" x2="50000" y2="57500"/>
                        <a14:foregroundMark x1="10616" y1="8333" x2="22432" y2="9167"/>
                        <a14:foregroundMark x1="26370" y1="14722" x2="24315" y2="23889"/>
                        <a14:foregroundMark x1="32192" y1="13056" x2="31507" y2="19722"/>
                        <a14:foregroundMark x1="23459" y1="27778" x2="22089" y2="32222"/>
                        <a14:foregroundMark x1="20377" y1="24722" x2="19521" y2="35278"/>
                        <a14:foregroundMark x1="28082" y1="57222" x2="27740" y2="69722"/>
                        <a14:foregroundMark x1="33219" y1="84167" x2="33733" y2="88611"/>
                        <a14:foregroundMark x1="61130" y1="61667" x2="72089" y2="57500"/>
                        <a14:foregroundMark x1="72089" y1="57500" x2="72089" y2="57500"/>
                        <a14:foregroundMark x1="64897" y1="40000" x2="62158" y2="49444"/>
                        <a14:foregroundMark x1="88185" y1="54444" x2="91438" y2="57778"/>
                        <a14:foregroundMark x1="94863" y1="55000" x2="96233" y2="59167"/>
                        <a14:foregroundMark x1="30137" y1="56667" x2="23288" y2="60556"/>
                        <a14:foregroundMark x1="20548" y1="16389" x2="24315" y2="19722"/>
                        <a14:foregroundMark x1="2740" y1="25000" x2="4623" y2="10556"/>
                        <a14:foregroundMark x1="4623" y1="10556" x2="16610" y2="4444"/>
                        <a14:foregroundMark x1="86473" y1="59722" x2="85103" y2="60833"/>
                        <a14:foregroundMark x1="56849" y1="56944" x2="51884" y2="57778"/>
                        <a14:foregroundMark x1="77226" y1="59444" x2="74486" y2="58333"/>
                        <a14:backgroundMark x1="10616" y1="96389" x2="12158" y2="9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8139" y="3242478"/>
            <a:ext cx="5553203" cy="342320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C416084-F848-4F75-AA2F-1CAD10B6B7D6}"/>
              </a:ext>
            </a:extLst>
          </p:cNvPr>
          <p:cNvGrpSpPr/>
          <p:nvPr/>
        </p:nvGrpSpPr>
        <p:grpSpPr>
          <a:xfrm>
            <a:off x="3088140" y="521761"/>
            <a:ext cx="6276976" cy="2551420"/>
            <a:chOff x="3202356" y="221942"/>
            <a:chExt cx="6276976" cy="25514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BE0F8E-EA34-46D0-9F0B-E34568490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458" b="89055" l="2428" r="91351">
                          <a14:foregroundMark x1="54173" y1="45274" x2="68134" y2="45274"/>
                          <a14:foregroundMark x1="89833" y1="43284" x2="91351" y2="43284"/>
                          <a14:foregroundMark x1="88012" y1="40796" x2="52807" y2="38806"/>
                          <a14:foregroundMark x1="31563" y1="45274" x2="47344" y2="41294"/>
                          <a14:foregroundMark x1="47344" y1="41294" x2="47344" y2="41294"/>
                          <a14:foregroundMark x1="6222" y1="70149" x2="4401" y2="18408"/>
                          <a14:foregroundMark x1="28073" y1="56219" x2="29287" y2="71144"/>
                          <a14:foregroundMark x1="13202" y1="68159" x2="19272" y2="68159"/>
                          <a14:foregroundMark x1="11381" y1="66169" x2="15933" y2="69154"/>
                          <a14:foregroundMark x1="9560" y1="63184" x2="13354" y2="73632"/>
                          <a14:foregroundMark x1="12291" y1="49751" x2="24431" y2="71144"/>
                          <a14:foregroundMark x1="28073" y1="51244" x2="29439" y2="66667"/>
                          <a14:foregroundMark x1="30349" y1="54229" x2="30197" y2="71144"/>
                          <a14:foregroundMark x1="12548" y1="79003" x2="12898" y2="78109"/>
                          <a14:foregroundMark x1="31866" y1="72637" x2="26425" y2="76943"/>
                          <a14:foregroundMark x1="8606" y1="80526" x2="7797" y2="80231"/>
                          <a14:foregroundMark x1="2124" y1="11443" x2="3945" y2="68657"/>
                          <a14:foregroundMark x1="3945" y1="68657" x2="3187" y2="77114"/>
                          <a14:foregroundMark x1="2580" y1="76617" x2="2580" y2="79104"/>
                          <a14:foregroundMark x1="7742" y1="80515" x2="8457" y2="80972"/>
                          <a14:foregroundMark x1="2428" y1="77114" x2="2883" y2="77405"/>
                          <a14:foregroundMark x1="8194" y1="81095" x2="8736" y2="82280"/>
                          <a14:foregroundMark x1="31563" y1="72637" x2="31385" y2="75947"/>
                          <a14:foregroundMark x1="11229" y1="11940" x2="16844" y2="11443"/>
                          <a14:foregroundMark x1="11684" y1="8458" x2="6525" y2="15423"/>
                          <a14:foregroundMark x1="8346" y1="19403" x2="13505" y2="24876"/>
                          <a14:foregroundMark x1="12898" y1="15920" x2="24734" y2="20896"/>
                          <a14:backgroundMark x1="13354" y1="82587" x2="29439" y2="84577"/>
                          <a14:backgroundMark x1="29287" y1="83085" x2="40364" y2="83085"/>
                          <a14:backgroundMark x1="13657" y1="84080" x2="11077" y2="85572"/>
                          <a14:backgroundMark x1="13657" y1="83085" x2="12443" y2="85572"/>
                          <a14:backgroundMark x1="11988" y1="86567" x2="9863" y2="87562"/>
                          <a14:backgroundMark x1="8346" y1="85572" x2="6980" y2="82587"/>
                          <a14:backgroundMark x1="1973" y1="82090" x2="5918" y2="82090"/>
                          <a14:backgroundMark x1="12443" y1="81592" x2="13657" y2="81592"/>
                          <a14:backgroundMark x1="6222" y1="82090" x2="7436" y2="82090"/>
                          <a14:backgroundMark x1="8042" y1="84080" x2="6829" y2="82090"/>
                          <a14:backgroundMark x1="8346" y1="85075" x2="7587" y2="82090"/>
                          <a14:backgroundMark x1="7739" y1="82587" x2="5463" y2="820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2357" y="858837"/>
              <a:ext cx="6276975" cy="19145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ADF04D-34BB-459B-9EA6-EB725767D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167" b="95556" l="4452" r="96233">
                          <a14:foregroundMark x1="9247" y1="9167" x2="22759" y2="21730"/>
                          <a14:foregroundMark x1="4795" y1="14444" x2="5214" y2="20150"/>
                          <a14:foregroundMark x1="5137" y1="13889" x2="7534" y2="19444"/>
                          <a14:foregroundMark x1="10616" y1="8333" x2="22432" y2="9167"/>
                          <a14:foregroundMark x1="26370" y1="14722" x2="25263" y2="19660"/>
                          <a14:foregroundMark x1="32192" y1="13056" x2="31507" y2="19722"/>
                          <a14:foregroundMark x1="20548" y1="16389" x2="23791" y2="19259"/>
                          <a14:foregroundMark x1="3270" y1="20938" x2="4623" y2="10556"/>
                          <a14:foregroundMark x1="4623" y1="10556" x2="16610" y2="4444"/>
                          <a14:backgroundMark x1="10616" y1="96389" x2="12158" y2="96389"/>
                          <a14:backgroundMark x1="17808" y1="86667" x2="39384" y2="70833"/>
                          <a14:backgroundMark x1="39384" y1="70833" x2="45719" y2="68333"/>
                          <a14:backgroundMark x1="32192" y1="41389" x2="60788" y2="47222"/>
                          <a14:backgroundMark x1="32363" y1="59167" x2="78253" y2="56389"/>
                          <a14:backgroundMark x1="78253" y1="56389" x2="80479" y2="56389"/>
                          <a14:backgroundMark x1="83390" y1="56944" x2="99829" y2="57222"/>
                          <a14:backgroundMark x1="81164" y1="63056" x2="59075" y2="76111"/>
                          <a14:backgroundMark x1="60788" y1="35278" x2="64041" y2="64722"/>
                          <a14:backgroundMark x1="67466" y1="35278" x2="69692" y2="61389"/>
                          <a14:backgroundMark x1="65411" y1="41944" x2="65411" y2="76111"/>
                          <a14:backgroundMark x1="59075" y1="46111" x2="53425" y2="71667"/>
                          <a14:backgroundMark x1="32192" y1="50833" x2="20034" y2="81667"/>
                          <a14:backgroundMark x1="20034" y1="81667" x2="20034" y2="81667"/>
                          <a14:backgroundMark x1="1541" y1="32500" x2="15068" y2="31944"/>
                          <a14:backgroundMark x1="15068" y1="31944" x2="32021" y2="33889"/>
                          <a14:backgroundMark x1="2055" y1="25833" x2="15411" y2="29167"/>
                          <a14:backgroundMark x1="14726" y1="26389" x2="30651" y2="26389"/>
                          <a14:backgroundMark x1="22089" y1="24722" x2="26884" y2="24722"/>
                          <a14:backgroundMark x1="27397" y1="42778" x2="48801" y2="42778"/>
                          <a14:backgroundMark x1="1370" y1="25278" x2="4795" y2="23889"/>
                          <a14:backgroundMark x1="22089" y1="23333" x2="25685" y2="23889"/>
                          <a14:backgroundMark x1="65411" y1="40278" x2="61644" y2="44167"/>
                          <a14:backgroundMark x1="28767" y1="53889" x2="19863" y2="73611"/>
                          <a14:backgroundMark x1="26884" y1="38611" x2="51541" y2="40556"/>
                          <a14:backgroundMark x1="4795" y1="41667" x2="7021" y2="81111"/>
                          <a14:backgroundMark x1="6336" y1="36111" x2="7192" y2="40278"/>
                          <a14:backgroundMark x1="7534" y1="40278" x2="5822" y2="41667"/>
                          <a14:backgroundMark x1="33390" y1="48056" x2="46747" y2="48056"/>
                          <a14:backgroundMark x1="33733" y1="47222" x2="32877" y2="47222"/>
                          <a14:backgroundMark x1="30822" y1="84722" x2="29281" y2="85833"/>
                          <a14:backgroundMark x1="35788" y1="84722" x2="30993" y2="88056"/>
                        </a14:backgroundRemoval>
                      </a14:imgEffect>
                    </a14:imgLayer>
                  </a14:imgProps>
                </a:ext>
              </a:extLst>
            </a:blip>
            <a:srcRect b="72078"/>
            <a:stretch/>
          </p:blipFill>
          <p:spPr>
            <a:xfrm>
              <a:off x="3202356" y="221942"/>
              <a:ext cx="5553203" cy="955841"/>
            </a:xfrm>
            <a:prstGeom prst="rect">
              <a:avLst/>
            </a:prstGeom>
          </p:spPr>
        </p:pic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92C0B89C-F7BA-4E6E-9755-92D0E7DFF69A}"/>
              </a:ext>
            </a:extLst>
          </p:cNvPr>
          <p:cNvSpPr txBox="1">
            <a:spLocks/>
          </p:cNvSpPr>
          <p:nvPr/>
        </p:nvSpPr>
        <p:spPr>
          <a:xfrm>
            <a:off x="4873262" y="1216531"/>
            <a:ext cx="3944768" cy="533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/*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선 따라 강 건너기 소스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*/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43C570B-9820-452E-801E-5A78EED92A18}"/>
              </a:ext>
            </a:extLst>
          </p:cNvPr>
          <p:cNvSpPr txBox="1">
            <a:spLocks/>
          </p:cNvSpPr>
          <p:nvPr/>
        </p:nvSpPr>
        <p:spPr>
          <a:xfrm>
            <a:off x="4932765" y="3935329"/>
            <a:ext cx="4813113" cy="533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/*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손으로 강물 막아 강 건너기 소스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*/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77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4117147-BD1F-1B4F-831F-B3B24B60169B}" vid="{D580C81E-383B-AF4F-A620-EB1915CE36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햄찌의 모험 1차시</Template>
  <TotalTime>3354</TotalTime>
  <Words>232</Words>
  <Application>Microsoft Macintosh PowerPoint</Application>
  <PresentationFormat>와이드스크린</PresentationFormat>
  <Paragraphs>34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Trebuchet MS</vt:lpstr>
      <vt:lpstr>Arial</vt:lpstr>
      <vt:lpstr>공체 Light</vt:lpstr>
      <vt:lpstr>Office 테마</vt:lpstr>
      <vt:lpstr>햄찌의 모험</vt:lpstr>
      <vt:lpstr>PowerPoint 프레젠테이션</vt:lpstr>
      <vt:lpstr>세 번째 스테이지 강 건너기</vt:lpstr>
      <vt:lpstr>강 건너기</vt:lpstr>
      <vt:lpstr>강 건너기</vt:lpstr>
      <vt:lpstr>강 건너기</vt:lpstr>
      <vt:lpstr>강 건너기</vt:lpstr>
      <vt:lpstr>강 건너기</vt:lpstr>
      <vt:lpstr>강 건너기  소스</vt:lpstr>
      <vt:lpstr>강 건너기 스테이지 클리어!!!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햄찌의 모험</dc:title>
  <dc:creator>3374</dc:creator>
  <cp:lastModifiedBy>3374</cp:lastModifiedBy>
  <cp:revision>121</cp:revision>
  <dcterms:created xsi:type="dcterms:W3CDTF">2023-12-07T10:04:34Z</dcterms:created>
  <dcterms:modified xsi:type="dcterms:W3CDTF">2023-12-28T13:09:48Z</dcterms:modified>
</cp:coreProperties>
</file>